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1"/>
  </p:handoutMasterIdLst>
  <p:sldIdLst>
    <p:sldId id="256" r:id="rId3"/>
    <p:sldId id="257" r:id="rId5"/>
    <p:sldId id="258" r:id="rId6"/>
    <p:sldId id="266" r:id="rId7"/>
    <p:sldId id="285" r:id="rId8"/>
    <p:sldId id="279" r:id="rId9"/>
    <p:sldId id="280" r:id="rId10"/>
    <p:sldId id="286" r:id="rId11"/>
    <p:sldId id="281" r:id="rId12"/>
    <p:sldId id="294" r:id="rId13"/>
    <p:sldId id="295" r:id="rId14"/>
    <p:sldId id="296" r:id="rId15"/>
    <p:sldId id="282" r:id="rId16"/>
    <p:sldId id="287" r:id="rId17"/>
    <p:sldId id="290" r:id="rId18"/>
    <p:sldId id="291" r:id="rId19"/>
    <p:sldId id="297"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6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DABB6"/>
    <a:srgbClr val="FFFFFF"/>
    <a:srgbClr val="4A6C78"/>
    <a:srgbClr val="8EACB7"/>
    <a:srgbClr val="F0F0F0"/>
    <a:srgbClr val="648FA0"/>
    <a:srgbClr val="4D7D91"/>
    <a:srgbClr val="FEFFFF"/>
    <a:srgbClr val="DCDCDC"/>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78" d="100"/>
          <a:sy n="78" d="100"/>
        </p:scale>
        <p:origin x="654" y="54"/>
      </p:cViewPr>
      <p:guideLst>
        <p:guide orient="horz" pos="2266"/>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handoutMaster" Target="handoutMasters/handoutMaster1.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Microsoft YaHei" panose="020B0503020204020204" charset="-122"/>
              <a:ea typeface="Microsoft YaHei"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Arial" panose="020B0604020202090204" pitchFamily="34" charset="0"/>
                <a:ea typeface="Arial" panose="020B0604020202090204" pitchFamily="34" charset="0"/>
              </a:rPr>
            </a:fld>
            <a:endParaRPr lang="zh-CN" altLang="en-US" smtClean="0">
              <a:latin typeface="Arial" panose="020B0604020202090204" pitchFamily="34" charset="0"/>
              <a:ea typeface="Arial" panose="020B0604020202090204" pitchFamily="34"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Microsoft YaHei" panose="020B0503020204020204" charset="-122"/>
              <a:ea typeface="Microsoft YaHei"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Arial" panose="020B0604020202090204" pitchFamily="34" charset="0"/>
                <a:ea typeface="Arial" panose="020B0604020202090204" pitchFamily="34" charset="0"/>
              </a:rPr>
            </a:fld>
            <a:endParaRPr lang="zh-CN" altLang="en-US" smtClean="0">
              <a:latin typeface="Arial" panose="020B0604020202090204" pitchFamily="34" charset="0"/>
              <a:ea typeface="Arial" panose="020B0604020202090204" pitchFamily="34"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90204" pitchFamily="34" charset="0"/>
                <a:ea typeface="Arial" panose="020B0604020202090204" pitchFamily="3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90204" pitchFamily="34" charset="0"/>
                <a:ea typeface="Arial" panose="020B0604020202090204" pitchFamily="34" charset="0"/>
              </a:defRPr>
            </a:lvl1pPr>
          </a:lstStyle>
          <a:p>
            <a:fld id="{1AC49D05-6128-4D0D-A32A-06A5E73B386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90204" pitchFamily="34" charset="0"/>
                <a:ea typeface="Arial" panose="020B0604020202090204" pitchFamily="3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90204" pitchFamily="34" charset="0"/>
                <a:ea typeface="Arial" panose="020B0604020202090204" pitchFamily="34" charset="0"/>
              </a:defRPr>
            </a:lvl1pPr>
          </a:lstStyle>
          <a:p>
            <a:fld id="{5849F42C-2DAE-424C-A4B8-3140182C3E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Arial" panose="020B0604020202090204" pitchFamily="34" charset="0"/>
        <a:ea typeface="Arial" panose="020B0604020202090204" pitchFamily="34" charset="0"/>
        <a:cs typeface="+mn-cs"/>
      </a:defRPr>
    </a:lvl1pPr>
    <a:lvl2pPr marL="457200" algn="l" defTabSz="914400" rtl="0" eaLnBrk="1" latinLnBrk="0" hangingPunct="1">
      <a:defRPr sz="1200" kern="1200">
        <a:solidFill>
          <a:schemeClr val="tx1"/>
        </a:solidFill>
        <a:latin typeface="Arial" panose="020B0604020202090204" pitchFamily="34" charset="0"/>
        <a:ea typeface="Arial" panose="020B0604020202090204" pitchFamily="34" charset="0"/>
        <a:cs typeface="+mn-cs"/>
      </a:defRPr>
    </a:lvl2pPr>
    <a:lvl3pPr marL="914400" algn="l" defTabSz="914400" rtl="0" eaLnBrk="1" latinLnBrk="0" hangingPunct="1">
      <a:defRPr sz="1200" kern="1200">
        <a:solidFill>
          <a:schemeClr val="tx1"/>
        </a:solidFill>
        <a:latin typeface="Arial" panose="020B0604020202090204" pitchFamily="34" charset="0"/>
        <a:ea typeface="Arial" panose="020B0604020202090204" pitchFamily="34" charset="0"/>
        <a:cs typeface="+mn-cs"/>
      </a:defRPr>
    </a:lvl3pPr>
    <a:lvl4pPr marL="1371600" algn="l" defTabSz="914400" rtl="0" eaLnBrk="1" latinLnBrk="0" hangingPunct="1">
      <a:defRPr sz="1200" kern="1200">
        <a:solidFill>
          <a:schemeClr val="tx1"/>
        </a:solidFill>
        <a:latin typeface="Arial" panose="020B0604020202090204" pitchFamily="34" charset="0"/>
        <a:ea typeface="Arial" panose="020B0604020202090204" pitchFamily="34" charset="0"/>
        <a:cs typeface="+mn-cs"/>
      </a:defRPr>
    </a:lvl4pPr>
    <a:lvl5pPr marL="1828800" algn="l" defTabSz="914400" rtl="0" eaLnBrk="1" latinLnBrk="0" hangingPunct="1">
      <a:defRPr sz="1200" kern="1200">
        <a:solidFill>
          <a:schemeClr val="tx1"/>
        </a:solidFill>
        <a:latin typeface="Arial" panose="020B0604020202090204" pitchFamily="34" charset="0"/>
        <a:ea typeface="Arial" panose="020B060402020209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title">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column content">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9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and title">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tags" Target="../tags/tag56.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69882" y="432000"/>
            <a:ext cx="10852237" cy="648000"/>
          </a:xfrm>
          <a:prstGeom prst="rect">
            <a:avLst/>
          </a:prstGeom>
        </p:spPr>
        <p:txBody>
          <a:bodyPr vert="horz" lIns="101600" tIns="38100" rIns="76200" bIns="38100" rtlCol="0" anchor="ctr"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69882" y="1296000"/>
            <a:ext cx="10852237" cy="5040000"/>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ea typeface="Arial" panose="020B0604020202090204" pitchFamily="3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ea typeface="Arial" panose="020B0604020202090204" pitchFamily="34" charset="0"/>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ea typeface="Arial" panose="020B0604020202090204" pitchFamily="34" charset="0"/>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9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Arial" panose="020B0604020202090204" pitchFamily="34" charset="0"/>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mn-lt"/>
          <a:ea typeface="Arial" panose="020B0604020202090204" pitchFamily="34" charset="0"/>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solidFill>
          <a:uFillTx/>
          <a:latin typeface="+mn-lt"/>
          <a:ea typeface="Arial" panose="020B0604020202090204" pitchFamily="34" charset="0"/>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mn-lt"/>
          <a:ea typeface="Arial" panose="020B0604020202090204" pitchFamily="34" charset="0"/>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mn-lt"/>
          <a:ea typeface="Arial" panose="020B0604020202090204" pitchFamily="34" charset="0"/>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mn-lt"/>
          <a:ea typeface="Arial" panose="020B0604020202090204" pitchFamily="34" charset="0"/>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66.xml"/><Relationship Id="rId7" Type="http://schemas.openxmlformats.org/officeDocument/2006/relationships/tags" Target="../tags/tag65.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tags" Target="../tags/tag62.xml"/><Relationship Id="rId10" Type="http://schemas.openxmlformats.org/officeDocument/2006/relationships/notesSlide" Target="../notesSlides/notesSlide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xml"/><Relationship Id="rId4" Type="http://schemas.openxmlformats.org/officeDocument/2006/relationships/tags" Target="../tags/tag78.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xml"/><Relationship Id="rId4" Type="http://schemas.openxmlformats.org/officeDocument/2006/relationships/tags" Target="../tags/tag79.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xml"/><Relationship Id="rId4" Type="http://schemas.openxmlformats.org/officeDocument/2006/relationships/tags" Target="../tags/tag80.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9" Type="http://schemas.openxmlformats.org/officeDocument/2006/relationships/image" Target="../media/image30.png"/><Relationship Id="rId8" Type="http://schemas.openxmlformats.org/officeDocument/2006/relationships/image" Target="../media/image29.png"/><Relationship Id="rId7" Type="http://schemas.openxmlformats.org/officeDocument/2006/relationships/image" Target="../media/image28.png"/><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3" Type="http://schemas.openxmlformats.org/officeDocument/2006/relationships/slideLayout" Target="../slideLayouts/slideLayout2.xml"/><Relationship Id="rId12" Type="http://schemas.openxmlformats.org/officeDocument/2006/relationships/tags" Target="../tags/tag81.xml"/><Relationship Id="rId11" Type="http://schemas.openxmlformats.org/officeDocument/2006/relationships/image" Target="../media/image32.png"/><Relationship Id="rId10" Type="http://schemas.openxmlformats.org/officeDocument/2006/relationships/image" Target="../media/image31.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xml"/><Relationship Id="rId4" Type="http://schemas.openxmlformats.org/officeDocument/2006/relationships/tags" Target="../tags/tag83.xml"/><Relationship Id="rId3" Type="http://schemas.openxmlformats.org/officeDocument/2006/relationships/image" Target="../media/image33.png"/><Relationship Id="rId2" Type="http://schemas.openxmlformats.org/officeDocument/2006/relationships/tags" Target="../tags/tag82.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tags" Target="../tags/tag84.xml"/><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xml"/><Relationship Id="rId4" Type="http://schemas.openxmlformats.org/officeDocument/2006/relationships/tags" Target="../tags/tag86.xml"/><Relationship Id="rId3" Type="http://schemas.openxmlformats.org/officeDocument/2006/relationships/image" Target="../media/image34.png"/><Relationship Id="rId2" Type="http://schemas.openxmlformats.org/officeDocument/2006/relationships/tags" Target="../tags/tag85.xml"/><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xml"/><Relationship Id="rId2" Type="http://schemas.openxmlformats.org/officeDocument/2006/relationships/tags" Target="../tags/tag87.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openxmlformats.org/officeDocument/2006/relationships/tags" Target="../tags/tag68.xml"/><Relationship Id="rId3" Type="http://schemas.openxmlformats.org/officeDocument/2006/relationships/image" Target="../media/image4.png"/><Relationship Id="rId2" Type="http://schemas.openxmlformats.org/officeDocument/2006/relationships/tags" Target="../tags/tag67.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1.xml"/><Relationship Id="rId5" Type="http://schemas.openxmlformats.org/officeDocument/2006/relationships/tags" Target="../tags/tag69.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0.xml"/><Relationship Id="rId2" Type="http://schemas.openxmlformats.org/officeDocument/2006/relationships/image" Target="../media/image8.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xml"/><Relationship Id="rId4" Type="http://schemas.openxmlformats.org/officeDocument/2006/relationships/tags" Target="../tags/tag72.xml"/><Relationship Id="rId3" Type="http://schemas.openxmlformats.org/officeDocument/2006/relationships/image" Target="../media/image9.png"/><Relationship Id="rId2" Type="http://schemas.openxmlformats.org/officeDocument/2006/relationships/tags" Target="../tags/tag71.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tags" Target="../tags/tag73.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4.xml"/><Relationship Id="rId2" Type="http://schemas.openxmlformats.org/officeDocument/2006/relationships/image" Target="../media/image12.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tags" Target="../tags/tag76.xml"/><Relationship Id="rId3" Type="http://schemas.openxmlformats.org/officeDocument/2006/relationships/image" Target="../media/image13.png"/><Relationship Id="rId2" Type="http://schemas.openxmlformats.org/officeDocument/2006/relationships/tags" Target="../tags/tag75.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1.xml"/><Relationship Id="rId5" Type="http://schemas.openxmlformats.org/officeDocument/2006/relationships/tags" Target="../tags/tag77.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5" name="图片 14" descr="未标题-3"/>
          <p:cNvPicPr>
            <a:picLocks noChangeAspect="1"/>
          </p:cNvPicPr>
          <p:nvPr/>
        </p:nvPicPr>
        <p:blipFill>
          <a:blip r:embed="rId1"/>
          <a:stretch>
            <a:fillRect/>
          </a:stretch>
        </p:blipFill>
        <p:spPr>
          <a:xfrm>
            <a:off x="-24000" y="-13500"/>
            <a:ext cx="12240000" cy="6885000"/>
          </a:xfrm>
          <a:prstGeom prst="rect">
            <a:avLst/>
          </a:prstGeom>
        </p:spPr>
      </p:pic>
      <p:sp>
        <p:nvSpPr>
          <p:cNvPr id="8" name="副标题 7"/>
          <p:cNvSpPr>
            <a:spLocks noGrp="1"/>
          </p:cNvSpPr>
          <p:nvPr>
            <p:ph type="subTitle" idx="1"/>
            <p:custDataLst>
              <p:tags r:id="rId2"/>
            </p:custDataLst>
          </p:nvPr>
        </p:nvSpPr>
        <p:spPr>
          <a:xfrm>
            <a:off x="2636520" y="4629785"/>
            <a:ext cx="8376285" cy="607695"/>
          </a:xfrm>
        </p:spPr>
        <p:txBody>
          <a:bodyPr/>
          <a:lstStyle/>
          <a:p>
            <a:pPr algn="l">
              <a:lnSpc>
                <a:spcPct val="150000"/>
              </a:lnSpc>
              <a:spcAft>
                <a:spcPts val="0"/>
              </a:spcAft>
            </a:pPr>
            <a:r>
              <a:rPr lang="en-US" altLang="zh-CN" sz="2000">
                <a:solidFill>
                  <a:schemeClr val="bg1"/>
                </a:solidFill>
              </a:rPr>
              <a:t>Student: Shukirillaev Mukhammad Sodik Sherzodbek Ugli          </a:t>
            </a:r>
            <a:endParaRPr lang="en-US" altLang="zh-CN" sz="2000">
              <a:solidFill>
                <a:schemeClr val="bg1"/>
              </a:solidFill>
            </a:endParaRPr>
          </a:p>
        </p:txBody>
      </p:sp>
      <p:sp>
        <p:nvSpPr>
          <p:cNvPr id="13" name="圆角矩形 12"/>
          <p:cNvSpPr/>
          <p:nvPr/>
        </p:nvSpPr>
        <p:spPr>
          <a:xfrm>
            <a:off x="2150110" y="2204720"/>
            <a:ext cx="7919720" cy="1008000"/>
          </a:xfrm>
          <a:prstGeom prst="roundRect">
            <a:avLst/>
          </a:prstGeom>
          <a:solidFill>
            <a:srgbClr val="FEFFFF"/>
          </a:solidFill>
          <a:ln>
            <a:noFill/>
          </a:ln>
          <a:effectLst>
            <a:outerShdw blurRad="50800" dist="38100" dir="5400000" algn="t" rotWithShape="0">
              <a:prstClr val="black">
                <a:alpha val="40000"/>
              </a:prstClr>
            </a:outerShdw>
            <a:reflection blurRad="6350" stA="52000" endA="300" endPos="35000" dir="5400000" sy="-100000" algn="bl" rotWithShape="0"/>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标题 6"/>
          <p:cNvSpPr>
            <a:spLocks noGrp="1"/>
          </p:cNvSpPr>
          <p:nvPr>
            <p:ph type="ctrTitle"/>
            <p:custDataLst>
              <p:tags r:id="rId3"/>
            </p:custDataLst>
          </p:nvPr>
        </p:nvSpPr>
        <p:spPr>
          <a:xfrm>
            <a:off x="2515553" y="2272665"/>
            <a:ext cx="7160895" cy="972000"/>
          </a:xfrm>
        </p:spPr>
        <p:txBody>
          <a:bodyPr/>
          <a:lstStyle/>
          <a:p>
            <a:r>
              <a:rPr lang="en-US" altLang="zh-CN" sz="5200">
                <a:gradFill>
                  <a:gsLst>
                    <a:gs pos="0">
                      <a:srgbClr val="4A6C78"/>
                    </a:gs>
                    <a:gs pos="100000">
                      <a:srgbClr val="648FA0"/>
                    </a:gs>
                  </a:gsLst>
                  <a:lin ang="0" scaled="0"/>
                </a:gradFill>
                <a:effectLst>
                  <a:outerShdw blurRad="38100" dist="38100" dir="2700000" algn="tl">
                    <a:srgbClr val="000000">
                      <a:alpha val="43137"/>
                    </a:srgbClr>
                  </a:outerShdw>
                </a:effectLst>
                <a:latin typeface="Arial Black" panose="020B0A04020102020204" charset="0"/>
                <a:cs typeface="Arial Black" panose="020B0A04020102020204" charset="0"/>
              </a:rPr>
              <a:t>Assignment-6</a:t>
            </a:r>
            <a:endParaRPr lang="en-US" altLang="zh-CN" sz="5200">
              <a:gradFill>
                <a:gsLst>
                  <a:gs pos="0">
                    <a:srgbClr val="4A6C78"/>
                  </a:gs>
                  <a:gs pos="100000">
                    <a:srgbClr val="648FA0"/>
                  </a:gs>
                </a:gsLst>
                <a:lin ang="0" scaled="0"/>
              </a:gradFill>
              <a:effectLst>
                <a:outerShdw blurRad="38100" dist="38100" dir="2700000" algn="tl">
                  <a:srgbClr val="000000">
                    <a:alpha val="43137"/>
                  </a:srgbClr>
                </a:outerShdw>
              </a:effectLst>
              <a:latin typeface="Arial Black" panose="020B0A04020102020204" charset="0"/>
              <a:cs typeface="Arial Black" panose="020B0A04020102020204" charset="0"/>
            </a:endParaRPr>
          </a:p>
        </p:txBody>
      </p:sp>
      <p:sp>
        <p:nvSpPr>
          <p:cNvPr id="2" name="文本框 1"/>
          <p:cNvSpPr txBox="1"/>
          <p:nvPr>
            <p:custDataLst>
              <p:tags r:id="rId4"/>
            </p:custDataLst>
          </p:nvPr>
        </p:nvSpPr>
        <p:spPr>
          <a:xfrm>
            <a:off x="2052130" y="774700"/>
            <a:ext cx="8136000" cy="811530"/>
          </a:xfrm>
          <a:prstGeom prst="rect">
            <a:avLst/>
          </a:prstGeom>
        </p:spPr>
        <p:txBody>
          <a:bodyPr wrap="square">
            <a:spAutoFit/>
          </a:bodyPr>
          <a:lstStyle>
            <a:defPPr>
              <a:defRPr lang="zh-CN"/>
            </a:defPPr>
            <a:lvl1pPr>
              <a:lnSpc>
                <a:spcPct val="130000"/>
              </a:lnSpc>
              <a:spcBef>
                <a:spcPts val="1200"/>
              </a:spcBef>
              <a:buClr>
                <a:schemeClr val="accent6"/>
              </a:buClr>
              <a:defRPr sz="1400">
                <a:latin typeface="Arial" panose="020B0604020202090204" pitchFamily="34" charset="0"/>
                <a:ea typeface="Open Sans" panose="020B0606030504020204" pitchFamily="34" charset="0"/>
                <a:cs typeface="Arial" panose="020B0604020202090204" pitchFamily="34" charset="0"/>
              </a:defRPr>
            </a:lvl1pPr>
          </a:lstStyle>
          <a:p>
            <a:pPr algn="ctr"/>
            <a:r>
              <a:rPr lang="en-US" altLang="zh-CN" sz="3600" dirty="0">
                <a:solidFill>
                  <a:schemeClr val="bg1"/>
                </a:solidFill>
                <a:ea typeface="Arial" panose="020B0604020202090204" pitchFamily="34" charset="0"/>
              </a:rPr>
              <a:t>Web Programming</a:t>
            </a:r>
            <a:endParaRPr lang="en-US" altLang="zh-CN" sz="3600" dirty="0">
              <a:solidFill>
                <a:schemeClr val="bg1"/>
              </a:solidFill>
              <a:ea typeface="Arial" panose="020B0604020202090204" pitchFamily="34" charset="0"/>
            </a:endParaRPr>
          </a:p>
        </p:txBody>
      </p:sp>
      <p:pic>
        <p:nvPicPr>
          <p:cNvPr id="3" name="图片 2" descr="公司"/>
          <p:cNvPicPr>
            <a:picLocks noChangeAspect="1"/>
          </p:cNvPicPr>
          <p:nvPr/>
        </p:nvPicPr>
        <p:blipFill>
          <a:blip r:embed="rId5">
            <a:lum bright="100000"/>
          </a:blip>
          <a:stretch>
            <a:fillRect/>
          </a:stretch>
        </p:blipFill>
        <p:spPr>
          <a:xfrm>
            <a:off x="2348230" y="5385435"/>
            <a:ext cx="288000" cy="288000"/>
          </a:xfrm>
          <a:prstGeom prst="rect">
            <a:avLst/>
          </a:prstGeom>
        </p:spPr>
      </p:pic>
      <p:pic>
        <p:nvPicPr>
          <p:cNvPr id="4" name="图片 3" descr="人"/>
          <p:cNvPicPr>
            <a:picLocks noChangeAspect="1"/>
          </p:cNvPicPr>
          <p:nvPr/>
        </p:nvPicPr>
        <p:blipFill>
          <a:blip r:embed="rId6">
            <a:lum bright="100000"/>
          </a:blip>
          <a:stretch>
            <a:fillRect/>
          </a:stretch>
        </p:blipFill>
        <p:spPr>
          <a:xfrm>
            <a:off x="2312670" y="4745355"/>
            <a:ext cx="324000" cy="324000"/>
          </a:xfrm>
          <a:prstGeom prst="rect">
            <a:avLst/>
          </a:prstGeom>
        </p:spPr>
      </p:pic>
      <p:sp>
        <p:nvSpPr>
          <p:cNvPr id="5" name="副标题 7"/>
          <p:cNvSpPr>
            <a:spLocks noGrp="1"/>
          </p:cNvSpPr>
          <p:nvPr>
            <p:custDataLst>
              <p:tags r:id="rId7"/>
            </p:custDataLst>
          </p:nvPr>
        </p:nvSpPr>
        <p:spPr>
          <a:xfrm>
            <a:off x="2636520" y="5262245"/>
            <a:ext cx="7731760" cy="704215"/>
          </a:xfrm>
          <a:prstGeom prst="rect">
            <a:avLst/>
          </a:prstGeom>
        </p:spPr>
        <p:txBody>
          <a:bodyPr vert="horz" lIns="101600" tIns="38100" rIns="76200" bIns="38100" rtlCol="0">
            <a:noAutofit/>
          </a:bodyPr>
          <a:lstStyle>
            <a:lvl1pPr marL="0" indent="0" algn="ctr" defTabSz="914400" rtl="0" eaLnBrk="1" fontAlgn="auto" latinLnBrk="0" hangingPunct="1">
              <a:lnSpc>
                <a:spcPct val="100000"/>
              </a:lnSpc>
              <a:spcBef>
                <a:spcPts val="0"/>
              </a:spcBef>
              <a:spcAft>
                <a:spcPts val="1000"/>
              </a:spcAft>
              <a:buFont typeface="Arial" panose="020B0604020202090204" pitchFamily="34" charset="0"/>
              <a:buNone/>
              <a:defRPr sz="2400" u="none" strike="noStrike" kern="1200" cap="none" spc="200" normalizeH="0" baseline="0">
                <a:solidFill>
                  <a:schemeClr val="tx1"/>
                </a:solidFill>
                <a:uFillTx/>
                <a:latin typeface="+mn-lt"/>
                <a:ea typeface="+mn-ea"/>
                <a:cs typeface="+mn-cs"/>
              </a:defRPr>
            </a:lvl1pPr>
            <a:lvl2pPr marL="457200" indent="0" algn="ctr" defTabSz="914400" rtl="0" eaLnBrk="1" fontAlgn="auto" latinLnBrk="0" hangingPunct="1">
              <a:lnSpc>
                <a:spcPct val="130000"/>
              </a:lnSpc>
              <a:spcBef>
                <a:spcPts val="0"/>
              </a:spcBef>
              <a:spcAft>
                <a:spcPts val="1000"/>
              </a:spcAft>
              <a:buFont typeface="Arial" panose="020B0604020202090204" pitchFamily="34" charset="0"/>
              <a:buNone/>
              <a:tabLst>
                <a:tab pos="1609725" algn="l"/>
              </a:tabLst>
              <a:defRPr sz="2000" u="none" strike="noStrike" kern="1200" cap="none" spc="150" normalizeH="0" baseline="0">
                <a:solidFill>
                  <a:schemeClr val="tx1"/>
                </a:solidFill>
                <a:uFillTx/>
                <a:latin typeface="+mn-lt"/>
                <a:ea typeface="+mn-ea"/>
                <a:cs typeface="+mn-cs"/>
              </a:defRPr>
            </a:lvl2pPr>
            <a:lvl3pPr marL="914400" indent="0" algn="ctr" defTabSz="914400" rtl="0" eaLnBrk="1" fontAlgn="auto" latinLnBrk="0" hangingPunct="1">
              <a:lnSpc>
                <a:spcPct val="130000"/>
              </a:lnSpc>
              <a:spcBef>
                <a:spcPts val="0"/>
              </a:spcBef>
              <a:spcAft>
                <a:spcPts val="1000"/>
              </a:spcAft>
              <a:buFont typeface="Arial" panose="020B0604020202090204" pitchFamily="34" charset="0"/>
              <a:buNone/>
              <a:defRPr sz="1800" u="none" strike="noStrike" kern="1200" cap="none" spc="150" normalizeH="0" baseline="0">
                <a:solidFill>
                  <a:schemeClr val="tx1"/>
                </a:solidFill>
                <a:uFillTx/>
                <a:latin typeface="+mn-lt"/>
                <a:ea typeface="+mn-ea"/>
                <a:cs typeface="+mn-cs"/>
              </a:defRPr>
            </a:lvl3pPr>
            <a:lvl4pPr marL="1371600" indent="0" algn="ctr" defTabSz="914400" rtl="0" eaLnBrk="1" fontAlgn="auto" latinLnBrk="0" hangingPunct="1">
              <a:lnSpc>
                <a:spcPct val="130000"/>
              </a:lnSpc>
              <a:spcBef>
                <a:spcPts val="0"/>
              </a:spcBef>
              <a:spcAft>
                <a:spcPts val="1000"/>
              </a:spcAft>
              <a:buFont typeface="Arial" panose="020B0604020202090204" pitchFamily="34" charset="0"/>
              <a:buNone/>
              <a:defRPr sz="1600" u="none" strike="noStrike" kern="1200" cap="none" spc="150" normalizeH="0" baseline="0">
                <a:solidFill>
                  <a:schemeClr val="tx1"/>
                </a:solidFill>
                <a:uFillTx/>
                <a:latin typeface="+mn-lt"/>
                <a:ea typeface="+mn-ea"/>
                <a:cs typeface="+mn-cs"/>
              </a:defRPr>
            </a:lvl4pPr>
            <a:lvl5pPr marL="1828800" indent="0" algn="ctr" defTabSz="914400" rtl="0" eaLnBrk="1" fontAlgn="auto" latinLnBrk="0" hangingPunct="1">
              <a:lnSpc>
                <a:spcPct val="130000"/>
              </a:lnSpc>
              <a:spcBef>
                <a:spcPts val="0"/>
              </a:spcBef>
              <a:spcAft>
                <a:spcPts val="1000"/>
              </a:spcAft>
              <a:buFont typeface="Arial" panose="020B0604020202090204" pitchFamily="34" charset="0"/>
              <a:buNone/>
              <a:defRPr sz="1600" u="none" strike="noStrike" kern="1200" cap="none" spc="150" normalizeH="0" baseline="0">
                <a:solidFill>
                  <a:schemeClr val="tx1"/>
                </a:solidFill>
                <a:uFillTx/>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algn="l">
              <a:lnSpc>
                <a:spcPct val="150000"/>
              </a:lnSpc>
              <a:spcAft>
                <a:spcPts val="0"/>
              </a:spcAft>
            </a:pPr>
            <a:r>
              <a:rPr lang="en-US" altLang="zh-CN" sz="2000">
                <a:solidFill>
                  <a:schemeClr val="bg1"/>
                </a:solidFill>
              </a:rPr>
              <a:t>Department:Computer Engineering</a:t>
            </a:r>
            <a:endParaRPr lang="en-US" altLang="zh-CN" sz="2000">
              <a:solidFill>
                <a:schemeClr val="bg1"/>
              </a:solidFill>
            </a:endParaRPr>
          </a:p>
        </p:txBody>
      </p:sp>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5" name="图片 14" descr="未标题-3"/>
          <p:cNvPicPr>
            <a:picLocks noChangeAspect="1"/>
          </p:cNvPicPr>
          <p:nvPr/>
        </p:nvPicPr>
        <p:blipFill>
          <a:blip r:embed="rId1"/>
          <a:stretch>
            <a:fillRect/>
          </a:stretch>
        </p:blipFill>
        <p:spPr>
          <a:xfrm>
            <a:off x="-24000" y="-13500"/>
            <a:ext cx="12240000" cy="6885000"/>
          </a:xfrm>
          <a:prstGeom prst="rect">
            <a:avLst/>
          </a:prstGeom>
        </p:spPr>
      </p:pic>
      <p:sp>
        <p:nvSpPr>
          <p:cNvPr id="2" name="文本框 1"/>
          <p:cNvSpPr txBox="1"/>
          <p:nvPr/>
        </p:nvSpPr>
        <p:spPr>
          <a:xfrm>
            <a:off x="137478" y="76835"/>
            <a:ext cx="2962275" cy="1014730"/>
          </a:xfrm>
          <a:prstGeom prst="rect">
            <a:avLst/>
          </a:prstGeom>
          <a:noFill/>
        </p:spPr>
        <p:txBody>
          <a:bodyPr wrap="square" rtlCol="0">
            <a:spAutoFit/>
          </a:bodyPr>
          <a:p>
            <a:pPr algn="ctr"/>
            <a:r>
              <a:rPr lang="en-US" altLang="zh-CN" sz="6000" b="1" dirty="0">
                <a:solidFill>
                  <a:schemeClr val="bg1"/>
                </a:solidFill>
                <a:latin typeface="Arial" panose="020B0604020202090204" pitchFamily="34" charset="0"/>
                <a:ea typeface="Arial" panose="020B0604020202090204" pitchFamily="34" charset="0"/>
              </a:rPr>
              <a:t>Code:</a:t>
            </a:r>
            <a:endParaRPr lang="en-US" altLang="zh-CN" sz="6000" b="1" dirty="0">
              <a:solidFill>
                <a:schemeClr val="bg1"/>
              </a:solidFill>
              <a:latin typeface="Arial" panose="020B0604020202090204" pitchFamily="34" charset="0"/>
              <a:ea typeface="Arial" panose="020B0604020202090204" pitchFamily="34" charset="0"/>
            </a:endParaRPr>
          </a:p>
        </p:txBody>
      </p:sp>
      <p:pic>
        <p:nvPicPr>
          <p:cNvPr id="5" name="Picture 4" descr="Screenshot 2025-06-06 at 6.50.26 AM"/>
          <p:cNvPicPr>
            <a:picLocks noChangeAspect="1"/>
          </p:cNvPicPr>
          <p:nvPr/>
        </p:nvPicPr>
        <p:blipFill>
          <a:blip r:embed="rId2"/>
          <a:stretch>
            <a:fillRect/>
          </a:stretch>
        </p:blipFill>
        <p:spPr>
          <a:xfrm>
            <a:off x="219710" y="1334770"/>
            <a:ext cx="5409565" cy="4600575"/>
          </a:xfrm>
          <a:prstGeom prst="rect">
            <a:avLst/>
          </a:prstGeom>
        </p:spPr>
      </p:pic>
      <p:pic>
        <p:nvPicPr>
          <p:cNvPr id="6" name="Picture 5" descr="Screenshot 2025-06-06 at 6.51.02 AM"/>
          <p:cNvPicPr>
            <a:picLocks noChangeAspect="1"/>
          </p:cNvPicPr>
          <p:nvPr/>
        </p:nvPicPr>
        <p:blipFill>
          <a:blip r:embed="rId3"/>
          <a:stretch>
            <a:fillRect/>
          </a:stretch>
        </p:blipFill>
        <p:spPr>
          <a:xfrm>
            <a:off x="6570345" y="209550"/>
            <a:ext cx="4989195" cy="6522720"/>
          </a:xfrm>
          <a:prstGeom prst="rect">
            <a:avLst/>
          </a:prstGeom>
        </p:spPr>
      </p:pic>
    </p:spTree>
    <p:custDataLst>
      <p:tags r:id="rId4"/>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5" name="图片 14" descr="未标题-3"/>
          <p:cNvPicPr>
            <a:picLocks noChangeAspect="1"/>
          </p:cNvPicPr>
          <p:nvPr/>
        </p:nvPicPr>
        <p:blipFill>
          <a:blip r:embed="rId1"/>
          <a:stretch>
            <a:fillRect/>
          </a:stretch>
        </p:blipFill>
        <p:spPr>
          <a:xfrm>
            <a:off x="-24000" y="-13500"/>
            <a:ext cx="12240000" cy="6885000"/>
          </a:xfrm>
          <a:prstGeom prst="rect">
            <a:avLst/>
          </a:prstGeom>
        </p:spPr>
      </p:pic>
      <p:sp>
        <p:nvSpPr>
          <p:cNvPr id="2" name="文本框 1"/>
          <p:cNvSpPr txBox="1"/>
          <p:nvPr/>
        </p:nvSpPr>
        <p:spPr>
          <a:xfrm>
            <a:off x="137478" y="76835"/>
            <a:ext cx="2962275" cy="1014730"/>
          </a:xfrm>
          <a:prstGeom prst="rect">
            <a:avLst/>
          </a:prstGeom>
          <a:noFill/>
        </p:spPr>
        <p:txBody>
          <a:bodyPr wrap="square" rtlCol="0">
            <a:spAutoFit/>
          </a:bodyPr>
          <a:p>
            <a:pPr algn="ctr"/>
            <a:r>
              <a:rPr lang="en-US" altLang="zh-CN" sz="6000" b="1" dirty="0">
                <a:solidFill>
                  <a:schemeClr val="bg1"/>
                </a:solidFill>
                <a:latin typeface="Arial" panose="020B0604020202090204" pitchFamily="34" charset="0"/>
                <a:ea typeface="Arial" panose="020B0604020202090204" pitchFamily="34" charset="0"/>
              </a:rPr>
              <a:t>Code:</a:t>
            </a:r>
            <a:endParaRPr lang="en-US" altLang="zh-CN" sz="6000" b="1" dirty="0">
              <a:solidFill>
                <a:schemeClr val="bg1"/>
              </a:solidFill>
              <a:latin typeface="Arial" panose="020B0604020202090204" pitchFamily="34" charset="0"/>
              <a:ea typeface="Arial" panose="020B0604020202090204" pitchFamily="34" charset="0"/>
            </a:endParaRPr>
          </a:p>
        </p:txBody>
      </p:sp>
      <p:pic>
        <p:nvPicPr>
          <p:cNvPr id="3" name="Picture 2" descr="Screenshot 2025-06-06 at 6.51.48 AM"/>
          <p:cNvPicPr>
            <a:picLocks noChangeAspect="1"/>
          </p:cNvPicPr>
          <p:nvPr/>
        </p:nvPicPr>
        <p:blipFill>
          <a:blip r:embed="rId2"/>
          <a:stretch>
            <a:fillRect/>
          </a:stretch>
        </p:blipFill>
        <p:spPr>
          <a:xfrm>
            <a:off x="474980" y="1091565"/>
            <a:ext cx="5272405" cy="4742180"/>
          </a:xfrm>
          <a:prstGeom prst="rect">
            <a:avLst/>
          </a:prstGeom>
        </p:spPr>
      </p:pic>
      <p:pic>
        <p:nvPicPr>
          <p:cNvPr id="4" name="Picture 3" descr="Screenshot 2025-06-06 at 6.52.10 AM"/>
          <p:cNvPicPr>
            <a:picLocks noChangeAspect="1"/>
          </p:cNvPicPr>
          <p:nvPr/>
        </p:nvPicPr>
        <p:blipFill>
          <a:blip r:embed="rId3"/>
          <a:stretch>
            <a:fillRect/>
          </a:stretch>
        </p:blipFill>
        <p:spPr>
          <a:xfrm>
            <a:off x="6218555" y="580390"/>
            <a:ext cx="4415790" cy="5764530"/>
          </a:xfrm>
          <a:prstGeom prst="rect">
            <a:avLst/>
          </a:prstGeom>
        </p:spPr>
      </p:pic>
    </p:spTree>
    <p:custDataLst>
      <p:tags r:id="rId4"/>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5" name="图片 14" descr="未标题-3"/>
          <p:cNvPicPr>
            <a:picLocks noChangeAspect="1"/>
          </p:cNvPicPr>
          <p:nvPr/>
        </p:nvPicPr>
        <p:blipFill>
          <a:blip r:embed="rId1"/>
          <a:stretch>
            <a:fillRect/>
          </a:stretch>
        </p:blipFill>
        <p:spPr>
          <a:xfrm>
            <a:off x="-24000" y="-13500"/>
            <a:ext cx="12240000" cy="6885000"/>
          </a:xfrm>
          <a:prstGeom prst="rect">
            <a:avLst/>
          </a:prstGeom>
        </p:spPr>
      </p:pic>
      <p:sp>
        <p:nvSpPr>
          <p:cNvPr id="2" name="文本框 1"/>
          <p:cNvSpPr txBox="1"/>
          <p:nvPr/>
        </p:nvSpPr>
        <p:spPr>
          <a:xfrm>
            <a:off x="137478" y="76835"/>
            <a:ext cx="2962275" cy="1014730"/>
          </a:xfrm>
          <a:prstGeom prst="rect">
            <a:avLst/>
          </a:prstGeom>
          <a:noFill/>
        </p:spPr>
        <p:txBody>
          <a:bodyPr wrap="square" rtlCol="0">
            <a:spAutoFit/>
          </a:bodyPr>
          <a:p>
            <a:pPr algn="ctr"/>
            <a:r>
              <a:rPr lang="en-US" altLang="zh-CN" sz="6000" b="1" dirty="0">
                <a:solidFill>
                  <a:schemeClr val="bg1"/>
                </a:solidFill>
                <a:latin typeface="Arial" panose="020B0604020202090204" pitchFamily="34" charset="0"/>
                <a:ea typeface="Arial" panose="020B0604020202090204" pitchFamily="34" charset="0"/>
              </a:rPr>
              <a:t>Code:</a:t>
            </a:r>
            <a:endParaRPr lang="en-US" altLang="zh-CN" sz="6000" b="1" dirty="0">
              <a:solidFill>
                <a:schemeClr val="bg1"/>
              </a:solidFill>
              <a:latin typeface="Arial" panose="020B0604020202090204" pitchFamily="34" charset="0"/>
              <a:ea typeface="Arial" panose="020B0604020202090204" pitchFamily="34" charset="0"/>
            </a:endParaRPr>
          </a:p>
        </p:txBody>
      </p:sp>
      <p:pic>
        <p:nvPicPr>
          <p:cNvPr id="5" name="Picture 4" descr="Screenshot 2025-06-06 at 6.52.55 AM"/>
          <p:cNvPicPr>
            <a:picLocks noChangeAspect="1"/>
          </p:cNvPicPr>
          <p:nvPr/>
        </p:nvPicPr>
        <p:blipFill>
          <a:blip r:embed="rId2"/>
          <a:stretch>
            <a:fillRect/>
          </a:stretch>
        </p:blipFill>
        <p:spPr>
          <a:xfrm>
            <a:off x="228600" y="1776730"/>
            <a:ext cx="6203315" cy="4192905"/>
          </a:xfrm>
          <a:prstGeom prst="rect">
            <a:avLst/>
          </a:prstGeom>
        </p:spPr>
      </p:pic>
      <p:pic>
        <p:nvPicPr>
          <p:cNvPr id="6" name="Picture 5" descr="Screenshot 2025-06-06 at 6.53.20 AM"/>
          <p:cNvPicPr>
            <a:picLocks noChangeAspect="1"/>
          </p:cNvPicPr>
          <p:nvPr/>
        </p:nvPicPr>
        <p:blipFill>
          <a:blip r:embed="rId3"/>
          <a:stretch>
            <a:fillRect/>
          </a:stretch>
        </p:blipFill>
        <p:spPr>
          <a:xfrm>
            <a:off x="6783070" y="974725"/>
            <a:ext cx="5184775" cy="5265420"/>
          </a:xfrm>
          <a:prstGeom prst="rect">
            <a:avLst/>
          </a:prstGeom>
        </p:spPr>
      </p:pic>
    </p:spTree>
    <p:custDataLst>
      <p:tags r:id="rId4"/>
    </p:custData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图片 14" descr="未标题-3"/>
          <p:cNvPicPr>
            <a:picLocks noChangeAspect="1"/>
          </p:cNvPicPr>
          <p:nvPr/>
        </p:nvPicPr>
        <p:blipFill>
          <a:blip r:embed="rId1"/>
          <a:stretch>
            <a:fillRect/>
          </a:stretch>
        </p:blipFill>
        <p:spPr>
          <a:xfrm>
            <a:off x="-24000" y="-14135"/>
            <a:ext cx="12240000" cy="6885000"/>
          </a:xfrm>
          <a:prstGeom prst="rect">
            <a:avLst/>
          </a:prstGeom>
        </p:spPr>
      </p:pic>
      <p:sp>
        <p:nvSpPr>
          <p:cNvPr id="4" name="矩形 3"/>
          <p:cNvSpPr/>
          <p:nvPr/>
        </p:nvSpPr>
        <p:spPr>
          <a:xfrm>
            <a:off x="264160" y="531495"/>
            <a:ext cx="11663680" cy="6048000"/>
          </a:xfrm>
          <a:prstGeom prst="rect">
            <a:avLst/>
          </a:prstGeom>
          <a:solidFill>
            <a:schemeClr val="bg1"/>
          </a:solidFill>
          <a:ln>
            <a:solidFill>
              <a:srgbClr val="8EAC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d</a:t>
            </a:r>
            <a:endParaRPr lang="en-US" altLang="zh-CN"/>
          </a:p>
        </p:txBody>
      </p:sp>
      <p:sp>
        <p:nvSpPr>
          <p:cNvPr id="13" name="圆角矩形 12"/>
          <p:cNvSpPr/>
          <p:nvPr/>
        </p:nvSpPr>
        <p:spPr>
          <a:xfrm>
            <a:off x="3252000" y="236855"/>
            <a:ext cx="5688000" cy="648000"/>
          </a:xfrm>
          <a:prstGeom prst="roundRect">
            <a:avLst/>
          </a:prstGeom>
          <a:gradFill>
            <a:gsLst>
              <a:gs pos="0">
                <a:srgbClr val="4A6C78"/>
              </a:gs>
              <a:gs pos="100000">
                <a:srgbClr val="8EACB7"/>
              </a:gs>
            </a:gsLst>
            <a:lin ang="0" scaled="0"/>
          </a:grad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2575878" y="342265"/>
            <a:ext cx="5014595" cy="491489"/>
          </a:xfrm>
          <a:prstGeom prst="roundRect">
            <a:avLst>
              <a:gd name="adj" fmla="val 0"/>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gradFill>
                  <a:gsLst>
                    <a:gs pos="0">
                      <a:srgbClr val="157CE9"/>
                    </a:gs>
                    <a:gs pos="100000">
                      <a:srgbClr val="73B2F7"/>
                    </a:gs>
                  </a:gsLst>
                  <a:lin ang="0" scaled="0"/>
                </a:gradFill>
              </a14:hiddenFill>
            </a:ext>
          </a:extLst>
        </p:spPr>
        <p:txBody>
          <a:bodyPr wrap="square" rtlCol="0">
            <a:spAutoFit/>
          </a:bodyPr>
          <a:p>
            <a:pPr algn="ctr"/>
            <a:r>
              <a:rPr lang="en-US" altLang="zh-CN" sz="2600" b="1" dirty="0">
                <a:solidFill>
                  <a:schemeClr val="bg1"/>
                </a:solidFill>
                <a:effectLst/>
                <a:latin typeface="Arial" panose="020B0604020202090204" pitchFamily="34" charset="0"/>
                <a:ea typeface="Arial" panose="020B0604020202090204" pitchFamily="34" charset="0"/>
              </a:rPr>
              <a:t>Results</a:t>
            </a:r>
            <a:endParaRPr lang="en-US" altLang="zh-CN" sz="2600" b="1" dirty="0">
              <a:solidFill>
                <a:schemeClr val="bg1"/>
              </a:solidFill>
              <a:effectLst/>
              <a:latin typeface="Arial" panose="020B0604020202090204" pitchFamily="34" charset="0"/>
              <a:ea typeface="Arial" panose="020B0604020202090204" pitchFamily="34" charset="0"/>
            </a:endParaRPr>
          </a:p>
        </p:txBody>
      </p:sp>
      <p:pic>
        <p:nvPicPr>
          <p:cNvPr id="2" name="Picture 1" descr="Screenshot 2025-06-06 at 6.39.35 AM"/>
          <p:cNvPicPr>
            <a:picLocks noChangeAspect="1"/>
          </p:cNvPicPr>
          <p:nvPr/>
        </p:nvPicPr>
        <p:blipFill>
          <a:blip r:embed="rId2"/>
          <a:stretch>
            <a:fillRect/>
          </a:stretch>
        </p:blipFill>
        <p:spPr>
          <a:xfrm>
            <a:off x="67945" y="96520"/>
            <a:ext cx="3201670" cy="2147570"/>
          </a:xfrm>
          <a:prstGeom prst="rect">
            <a:avLst/>
          </a:prstGeom>
          <a:ln>
            <a:solidFill>
              <a:schemeClr val="accent1"/>
            </a:solidFill>
          </a:ln>
        </p:spPr>
      </p:pic>
      <p:pic>
        <p:nvPicPr>
          <p:cNvPr id="7" name="Picture 6" descr="Screenshot 2025-06-06 at 6.40.08 AM"/>
          <p:cNvPicPr>
            <a:picLocks noChangeAspect="1"/>
          </p:cNvPicPr>
          <p:nvPr/>
        </p:nvPicPr>
        <p:blipFill>
          <a:blip r:embed="rId3"/>
          <a:stretch>
            <a:fillRect/>
          </a:stretch>
        </p:blipFill>
        <p:spPr>
          <a:xfrm>
            <a:off x="67945" y="4457700"/>
            <a:ext cx="3202305" cy="2101215"/>
          </a:xfrm>
          <a:prstGeom prst="rect">
            <a:avLst/>
          </a:prstGeom>
          <a:ln>
            <a:solidFill>
              <a:schemeClr val="accent1"/>
            </a:solidFill>
          </a:ln>
        </p:spPr>
      </p:pic>
      <p:pic>
        <p:nvPicPr>
          <p:cNvPr id="8" name="Picture 7" descr="Screenshot 2025-06-06 at 6.40.42 AM"/>
          <p:cNvPicPr>
            <a:picLocks noChangeAspect="1"/>
          </p:cNvPicPr>
          <p:nvPr/>
        </p:nvPicPr>
        <p:blipFill>
          <a:blip r:embed="rId4"/>
          <a:stretch>
            <a:fillRect/>
          </a:stretch>
        </p:blipFill>
        <p:spPr>
          <a:xfrm>
            <a:off x="3427095" y="833755"/>
            <a:ext cx="2828925" cy="2516505"/>
          </a:xfrm>
          <a:prstGeom prst="rect">
            <a:avLst/>
          </a:prstGeom>
          <a:ln>
            <a:solidFill>
              <a:schemeClr val="accent1"/>
            </a:solidFill>
          </a:ln>
        </p:spPr>
      </p:pic>
      <p:pic>
        <p:nvPicPr>
          <p:cNvPr id="9" name="Picture 8" descr="Screenshot 2025-06-06 at 6.41.10 AM"/>
          <p:cNvPicPr>
            <a:picLocks noChangeAspect="1"/>
          </p:cNvPicPr>
          <p:nvPr/>
        </p:nvPicPr>
        <p:blipFill>
          <a:blip r:embed="rId5"/>
          <a:stretch>
            <a:fillRect/>
          </a:stretch>
        </p:blipFill>
        <p:spPr>
          <a:xfrm>
            <a:off x="6359525" y="2651760"/>
            <a:ext cx="2882900" cy="2515870"/>
          </a:xfrm>
          <a:prstGeom prst="rect">
            <a:avLst/>
          </a:prstGeom>
          <a:ln>
            <a:solidFill>
              <a:schemeClr val="accent1"/>
            </a:solidFill>
          </a:ln>
        </p:spPr>
      </p:pic>
      <p:pic>
        <p:nvPicPr>
          <p:cNvPr id="10" name="Picture 9" descr="Screenshot 2025-06-06 at 6.41.34 AM"/>
          <p:cNvPicPr>
            <a:picLocks noChangeAspect="1"/>
          </p:cNvPicPr>
          <p:nvPr/>
        </p:nvPicPr>
        <p:blipFill>
          <a:blip r:embed="rId6"/>
          <a:stretch>
            <a:fillRect/>
          </a:stretch>
        </p:blipFill>
        <p:spPr>
          <a:xfrm>
            <a:off x="3427095" y="3598545"/>
            <a:ext cx="2829560" cy="2638425"/>
          </a:xfrm>
          <a:prstGeom prst="rect">
            <a:avLst/>
          </a:prstGeom>
          <a:ln>
            <a:solidFill>
              <a:schemeClr val="accent1"/>
            </a:solidFill>
          </a:ln>
        </p:spPr>
      </p:pic>
      <p:pic>
        <p:nvPicPr>
          <p:cNvPr id="11" name="Picture 10" descr="Screenshot 2025-06-06 at 6.42.35 AM"/>
          <p:cNvPicPr>
            <a:picLocks noChangeAspect="1"/>
          </p:cNvPicPr>
          <p:nvPr/>
        </p:nvPicPr>
        <p:blipFill>
          <a:blip r:embed="rId7"/>
          <a:stretch>
            <a:fillRect/>
          </a:stretch>
        </p:blipFill>
        <p:spPr>
          <a:xfrm>
            <a:off x="6358890" y="36195"/>
            <a:ext cx="2849880" cy="2497455"/>
          </a:xfrm>
          <a:prstGeom prst="rect">
            <a:avLst/>
          </a:prstGeom>
          <a:ln>
            <a:solidFill>
              <a:schemeClr val="accent1"/>
            </a:solidFill>
          </a:ln>
        </p:spPr>
      </p:pic>
      <p:pic>
        <p:nvPicPr>
          <p:cNvPr id="12" name="Picture 11" descr="Screenshot 2025-06-06 at 6.44.19 AM"/>
          <p:cNvPicPr>
            <a:picLocks noChangeAspect="1"/>
          </p:cNvPicPr>
          <p:nvPr/>
        </p:nvPicPr>
        <p:blipFill>
          <a:blip r:embed="rId8"/>
          <a:stretch>
            <a:fillRect/>
          </a:stretch>
        </p:blipFill>
        <p:spPr>
          <a:xfrm>
            <a:off x="67945" y="2377440"/>
            <a:ext cx="3256280" cy="1946910"/>
          </a:xfrm>
          <a:prstGeom prst="rect">
            <a:avLst/>
          </a:prstGeom>
          <a:ln>
            <a:solidFill>
              <a:schemeClr val="accent1"/>
            </a:solidFill>
          </a:ln>
        </p:spPr>
      </p:pic>
      <p:pic>
        <p:nvPicPr>
          <p:cNvPr id="14" name="Picture 13" descr="Screenshot 2025-06-06 at 6.45.18 AM"/>
          <p:cNvPicPr>
            <a:picLocks noChangeAspect="1"/>
          </p:cNvPicPr>
          <p:nvPr/>
        </p:nvPicPr>
        <p:blipFill>
          <a:blip r:embed="rId9"/>
          <a:srcRect l="8749"/>
          <a:stretch>
            <a:fillRect/>
          </a:stretch>
        </p:blipFill>
        <p:spPr>
          <a:xfrm>
            <a:off x="9467215" y="236855"/>
            <a:ext cx="2695575" cy="1706245"/>
          </a:xfrm>
          <a:prstGeom prst="rect">
            <a:avLst/>
          </a:prstGeom>
          <a:ln>
            <a:solidFill>
              <a:schemeClr val="accent1"/>
            </a:solidFill>
          </a:ln>
        </p:spPr>
      </p:pic>
      <p:pic>
        <p:nvPicPr>
          <p:cNvPr id="16" name="Picture 15" descr="Screenshot 2025-06-06 at 6.46.09 AM"/>
          <p:cNvPicPr>
            <a:picLocks noChangeAspect="1"/>
          </p:cNvPicPr>
          <p:nvPr/>
        </p:nvPicPr>
        <p:blipFill>
          <a:blip r:embed="rId10"/>
          <a:stretch>
            <a:fillRect/>
          </a:stretch>
        </p:blipFill>
        <p:spPr>
          <a:xfrm>
            <a:off x="9467215" y="2128520"/>
            <a:ext cx="2695575" cy="2009775"/>
          </a:xfrm>
          <a:prstGeom prst="rect">
            <a:avLst/>
          </a:prstGeom>
          <a:ln>
            <a:solidFill>
              <a:schemeClr val="accent1"/>
            </a:solidFill>
          </a:ln>
        </p:spPr>
      </p:pic>
      <p:pic>
        <p:nvPicPr>
          <p:cNvPr id="17" name="Picture 16" descr="Screenshot 2025-06-06 at 6.46.27 AM"/>
          <p:cNvPicPr>
            <a:picLocks noChangeAspect="1"/>
          </p:cNvPicPr>
          <p:nvPr/>
        </p:nvPicPr>
        <p:blipFill>
          <a:blip r:embed="rId11"/>
          <a:stretch>
            <a:fillRect/>
          </a:stretch>
        </p:blipFill>
        <p:spPr>
          <a:xfrm>
            <a:off x="9355455" y="4415155"/>
            <a:ext cx="2770505" cy="1947545"/>
          </a:xfrm>
          <a:prstGeom prst="rect">
            <a:avLst/>
          </a:prstGeom>
          <a:ln>
            <a:solidFill>
              <a:schemeClr val="accent1"/>
            </a:solidFill>
          </a:ln>
        </p:spPr>
      </p:pic>
    </p:spTree>
    <p:custDataLst>
      <p:tags r:id="rId12"/>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5" name="图片 14" descr="未标题-3"/>
          <p:cNvPicPr>
            <a:picLocks noChangeAspect="1"/>
          </p:cNvPicPr>
          <p:nvPr/>
        </p:nvPicPr>
        <p:blipFill>
          <a:blip r:embed="rId1"/>
          <a:stretch>
            <a:fillRect/>
          </a:stretch>
        </p:blipFill>
        <p:spPr>
          <a:xfrm>
            <a:off x="-36065" y="-13500"/>
            <a:ext cx="12240000" cy="6885000"/>
          </a:xfrm>
          <a:prstGeom prst="rect">
            <a:avLst/>
          </a:prstGeom>
        </p:spPr>
      </p:pic>
      <p:sp>
        <p:nvSpPr>
          <p:cNvPr id="7" name="标题 6"/>
          <p:cNvSpPr>
            <a:spLocks noGrp="1"/>
          </p:cNvSpPr>
          <p:nvPr>
            <p:ph type="ctrTitle"/>
            <p:custDataLst>
              <p:tags r:id="rId2"/>
            </p:custDataLst>
          </p:nvPr>
        </p:nvSpPr>
        <p:spPr>
          <a:xfrm>
            <a:off x="23813" y="643890"/>
            <a:ext cx="6458585" cy="972185"/>
          </a:xfrm>
        </p:spPr>
        <p:txBody>
          <a:bodyPr/>
          <a:p>
            <a:r>
              <a:rPr lang="en-US" altLang="zh-CN" sz="4800">
                <a:solidFill>
                  <a:schemeClr val="bg1"/>
                </a:solidFill>
                <a:effectLst>
                  <a:outerShdw blurRad="38100" dist="38100" dir="2700000" algn="tl">
                    <a:srgbClr val="000000">
                      <a:alpha val="43137"/>
                    </a:srgbClr>
                  </a:outerShdw>
                </a:effectLst>
                <a:latin typeface="Arial Black" panose="020B0A04020102020204" charset="0"/>
                <a:cs typeface="Arial Black" panose="020B0A04020102020204" charset="0"/>
              </a:rPr>
              <a:t>Question 4:</a:t>
            </a:r>
            <a:endParaRPr lang="en-US" altLang="zh-CN" sz="4800">
              <a:solidFill>
                <a:schemeClr val="bg1"/>
              </a:solidFill>
              <a:effectLst>
                <a:outerShdw blurRad="38100" dist="38100" dir="2700000" algn="tl">
                  <a:srgbClr val="000000">
                    <a:alpha val="43137"/>
                  </a:srgbClr>
                </a:outerShdw>
              </a:effectLst>
              <a:latin typeface="Arial Black" panose="020B0A04020102020204" charset="0"/>
              <a:cs typeface="Arial Black" panose="020B0A04020102020204" charset="0"/>
            </a:endParaRPr>
          </a:p>
        </p:txBody>
      </p:sp>
      <p:pic>
        <p:nvPicPr>
          <p:cNvPr id="2" name="Picture 1" descr="Screenshot 2025-06-06 at 6.53.52 AM"/>
          <p:cNvPicPr>
            <a:picLocks noChangeAspect="1"/>
          </p:cNvPicPr>
          <p:nvPr/>
        </p:nvPicPr>
        <p:blipFill>
          <a:blip r:embed="rId3"/>
          <a:stretch>
            <a:fillRect/>
          </a:stretch>
        </p:blipFill>
        <p:spPr>
          <a:xfrm>
            <a:off x="836295" y="2696210"/>
            <a:ext cx="10520045" cy="432435"/>
          </a:xfrm>
          <a:prstGeom prst="rect">
            <a:avLst/>
          </a:prstGeom>
        </p:spPr>
      </p:pic>
    </p:spTree>
    <p:custDataLst>
      <p:tags r:id="rId4"/>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5" name="图片 14" descr="未标题-3"/>
          <p:cNvPicPr>
            <a:picLocks noChangeAspect="1"/>
          </p:cNvPicPr>
          <p:nvPr/>
        </p:nvPicPr>
        <p:blipFill>
          <a:blip r:embed="rId1"/>
          <a:stretch>
            <a:fillRect/>
          </a:stretch>
        </p:blipFill>
        <p:spPr>
          <a:xfrm>
            <a:off x="-24000" y="-13500"/>
            <a:ext cx="12240000" cy="6885000"/>
          </a:xfrm>
          <a:prstGeom prst="rect">
            <a:avLst/>
          </a:prstGeom>
        </p:spPr>
      </p:pic>
      <p:sp>
        <p:nvSpPr>
          <p:cNvPr id="2" name="文本框 1"/>
          <p:cNvSpPr txBox="1"/>
          <p:nvPr/>
        </p:nvSpPr>
        <p:spPr>
          <a:xfrm>
            <a:off x="137478" y="76835"/>
            <a:ext cx="2962275" cy="1014730"/>
          </a:xfrm>
          <a:prstGeom prst="rect">
            <a:avLst/>
          </a:prstGeom>
          <a:noFill/>
        </p:spPr>
        <p:txBody>
          <a:bodyPr wrap="square" rtlCol="0">
            <a:spAutoFit/>
          </a:bodyPr>
          <a:p>
            <a:pPr algn="ctr"/>
            <a:r>
              <a:rPr lang="en-US" altLang="zh-CN" sz="6000" b="1" dirty="0">
                <a:solidFill>
                  <a:schemeClr val="bg1"/>
                </a:solidFill>
                <a:latin typeface="Arial" panose="020B0604020202090204" pitchFamily="34" charset="0"/>
                <a:ea typeface="Arial" panose="020B0604020202090204" pitchFamily="34" charset="0"/>
              </a:rPr>
              <a:t>Answer:</a:t>
            </a:r>
            <a:endParaRPr lang="en-US" altLang="zh-CN" sz="6000" b="1" dirty="0">
              <a:solidFill>
                <a:schemeClr val="bg1"/>
              </a:solidFill>
              <a:latin typeface="Arial" panose="020B0604020202090204" pitchFamily="34" charset="0"/>
              <a:ea typeface="Arial" panose="020B0604020202090204" pitchFamily="34" charset="0"/>
            </a:endParaRPr>
          </a:p>
        </p:txBody>
      </p:sp>
      <p:sp>
        <p:nvSpPr>
          <p:cNvPr id="3" name="文本框 1"/>
          <p:cNvSpPr txBox="1"/>
          <p:nvPr/>
        </p:nvSpPr>
        <p:spPr>
          <a:xfrm>
            <a:off x="277495" y="2442210"/>
            <a:ext cx="11496675" cy="1630045"/>
          </a:xfrm>
          <a:prstGeom prst="rect">
            <a:avLst/>
          </a:prstGeom>
          <a:noFill/>
        </p:spPr>
        <p:txBody>
          <a:bodyPr wrap="square" rtlCol="0">
            <a:spAutoFit/>
          </a:bodyPr>
          <a:p>
            <a:pPr indent="457200" algn="l"/>
            <a:r>
              <a:rPr lang="en-US" altLang="en-US" sz="2000" b="1" dirty="0">
                <a:solidFill>
                  <a:schemeClr val="bg1"/>
                </a:solidFill>
                <a:latin typeface="Arial" panose="020B0604020202090204" pitchFamily="34" charset="0"/>
                <a:ea typeface="Arial" panose="020B0604020202090204" pitchFamily="34" charset="0"/>
              </a:rPr>
              <a:t>JavaScript functions are essential in web development because they allow developers to create reusable blocks of code that can perform specific tasks, making the code more organized and maintainable. They enable dynamic interactions on web pages, such as handling user events, manipulating the DOM, and making asynchronous requests to servers, which are crucial for creating interactive and responsive web applications.</a:t>
            </a:r>
            <a:endParaRPr lang="en-US" altLang="en-US" sz="2000" b="1" dirty="0">
              <a:solidFill>
                <a:schemeClr val="bg1"/>
              </a:solidFill>
              <a:latin typeface="Arial" panose="020B0604020202090204" pitchFamily="34" charset="0"/>
              <a:ea typeface="Arial" panose="020B0604020202090204" pitchFamily="34" charset="0"/>
            </a:endParaRPr>
          </a:p>
        </p:txBody>
      </p:sp>
    </p:spTree>
    <p:custDataLst>
      <p:tags r:id="rId2"/>
    </p:custData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5" name="图片 14" descr="未标题-3"/>
          <p:cNvPicPr>
            <a:picLocks noChangeAspect="1"/>
          </p:cNvPicPr>
          <p:nvPr/>
        </p:nvPicPr>
        <p:blipFill>
          <a:blip r:embed="rId1"/>
          <a:stretch>
            <a:fillRect/>
          </a:stretch>
        </p:blipFill>
        <p:spPr>
          <a:xfrm>
            <a:off x="-36065" y="-13500"/>
            <a:ext cx="12240000" cy="6885000"/>
          </a:xfrm>
          <a:prstGeom prst="rect">
            <a:avLst/>
          </a:prstGeom>
        </p:spPr>
      </p:pic>
      <p:sp>
        <p:nvSpPr>
          <p:cNvPr id="7" name="标题 6"/>
          <p:cNvSpPr>
            <a:spLocks noGrp="1"/>
          </p:cNvSpPr>
          <p:nvPr>
            <p:ph type="ctrTitle"/>
            <p:custDataLst>
              <p:tags r:id="rId2"/>
            </p:custDataLst>
          </p:nvPr>
        </p:nvSpPr>
        <p:spPr>
          <a:xfrm>
            <a:off x="23813" y="643890"/>
            <a:ext cx="6458585" cy="972185"/>
          </a:xfrm>
        </p:spPr>
        <p:txBody>
          <a:bodyPr/>
          <a:p>
            <a:r>
              <a:rPr lang="en-US" altLang="zh-CN" sz="4800">
                <a:solidFill>
                  <a:schemeClr val="bg1"/>
                </a:solidFill>
                <a:effectLst>
                  <a:outerShdw blurRad="38100" dist="38100" dir="2700000" algn="tl">
                    <a:srgbClr val="000000">
                      <a:alpha val="43137"/>
                    </a:srgbClr>
                  </a:outerShdw>
                </a:effectLst>
                <a:latin typeface="Arial Black" panose="020B0A04020102020204" charset="0"/>
                <a:cs typeface="Arial Black" panose="020B0A04020102020204" charset="0"/>
              </a:rPr>
              <a:t>Question 5:</a:t>
            </a:r>
            <a:endParaRPr lang="en-US" altLang="zh-CN" sz="4800">
              <a:solidFill>
                <a:schemeClr val="bg1"/>
              </a:solidFill>
              <a:effectLst>
                <a:outerShdw blurRad="38100" dist="38100" dir="2700000" algn="tl">
                  <a:srgbClr val="000000">
                    <a:alpha val="43137"/>
                  </a:srgbClr>
                </a:outerShdw>
              </a:effectLst>
              <a:latin typeface="Arial Black" panose="020B0A04020102020204" charset="0"/>
              <a:cs typeface="Arial Black" panose="020B0A04020102020204" charset="0"/>
            </a:endParaRPr>
          </a:p>
        </p:txBody>
      </p:sp>
      <p:pic>
        <p:nvPicPr>
          <p:cNvPr id="3" name="Picture 2" descr="Screenshot 2025-06-06 at 6.55.17 AM"/>
          <p:cNvPicPr>
            <a:picLocks noChangeAspect="1"/>
          </p:cNvPicPr>
          <p:nvPr/>
        </p:nvPicPr>
        <p:blipFill>
          <a:blip r:embed="rId3"/>
          <a:stretch>
            <a:fillRect/>
          </a:stretch>
        </p:blipFill>
        <p:spPr>
          <a:xfrm>
            <a:off x="1598930" y="2800985"/>
            <a:ext cx="8801100" cy="390525"/>
          </a:xfrm>
          <a:prstGeom prst="rect">
            <a:avLst/>
          </a:prstGeom>
        </p:spPr>
      </p:pic>
    </p:spTree>
    <p:custDataLst>
      <p:tags r:id="rId4"/>
    </p:custData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5" name="图片 14" descr="未标题-3"/>
          <p:cNvPicPr>
            <a:picLocks noChangeAspect="1"/>
          </p:cNvPicPr>
          <p:nvPr/>
        </p:nvPicPr>
        <p:blipFill>
          <a:blip r:embed="rId1"/>
          <a:stretch>
            <a:fillRect/>
          </a:stretch>
        </p:blipFill>
        <p:spPr>
          <a:xfrm>
            <a:off x="-24000" y="-13500"/>
            <a:ext cx="12240000" cy="6885000"/>
          </a:xfrm>
          <a:prstGeom prst="rect">
            <a:avLst/>
          </a:prstGeom>
        </p:spPr>
      </p:pic>
      <p:sp>
        <p:nvSpPr>
          <p:cNvPr id="2" name="文本框 1"/>
          <p:cNvSpPr txBox="1"/>
          <p:nvPr/>
        </p:nvSpPr>
        <p:spPr>
          <a:xfrm>
            <a:off x="137478" y="76835"/>
            <a:ext cx="2962275" cy="1014730"/>
          </a:xfrm>
          <a:prstGeom prst="rect">
            <a:avLst/>
          </a:prstGeom>
          <a:noFill/>
        </p:spPr>
        <p:txBody>
          <a:bodyPr wrap="square" rtlCol="0">
            <a:spAutoFit/>
          </a:bodyPr>
          <a:p>
            <a:pPr algn="ctr"/>
            <a:r>
              <a:rPr lang="en-US" altLang="zh-CN" sz="6000" b="1" dirty="0">
                <a:solidFill>
                  <a:schemeClr val="bg1"/>
                </a:solidFill>
                <a:latin typeface="Arial" panose="020B0604020202090204" pitchFamily="34" charset="0"/>
                <a:ea typeface="Arial" panose="020B0604020202090204" pitchFamily="34" charset="0"/>
              </a:rPr>
              <a:t>Answer:</a:t>
            </a:r>
            <a:endParaRPr lang="en-US" altLang="zh-CN" sz="6000" b="1" dirty="0">
              <a:solidFill>
                <a:schemeClr val="bg1"/>
              </a:solidFill>
              <a:latin typeface="Arial" panose="020B0604020202090204" pitchFamily="34" charset="0"/>
              <a:ea typeface="Arial" panose="020B0604020202090204" pitchFamily="34" charset="0"/>
            </a:endParaRPr>
          </a:p>
        </p:txBody>
      </p:sp>
      <p:sp>
        <p:nvSpPr>
          <p:cNvPr id="3" name="文本框 1"/>
          <p:cNvSpPr txBox="1"/>
          <p:nvPr/>
        </p:nvSpPr>
        <p:spPr>
          <a:xfrm>
            <a:off x="277495" y="2442210"/>
            <a:ext cx="11496675" cy="1938020"/>
          </a:xfrm>
          <a:prstGeom prst="rect">
            <a:avLst/>
          </a:prstGeom>
          <a:noFill/>
        </p:spPr>
        <p:txBody>
          <a:bodyPr wrap="square" rtlCol="0">
            <a:spAutoFit/>
          </a:bodyPr>
          <a:p>
            <a:pPr indent="457200" algn="l"/>
            <a:r>
              <a:rPr lang="en-US" altLang="en-US" sz="2000" b="1" dirty="0">
                <a:solidFill>
                  <a:schemeClr val="bg1"/>
                </a:solidFill>
                <a:latin typeface="Arial" panose="020B0604020202090204" pitchFamily="34" charset="0"/>
                <a:ea typeface="Arial" panose="020B0604020202090204" pitchFamily="34" charset="0"/>
              </a:rPr>
              <a:t>Database-powered websites are more useful than static ones because they can dynamically update and display content without requiring manual code changes. They enable efficient data storage, retrieval, and management, allowing for features like user authentication, personalized content, and real-time updates. Additionally, they support scalability and can handle large amounts of data, making them ideal for applications that need to grow and evolve over time.</a:t>
            </a:r>
            <a:endParaRPr lang="en-US" altLang="en-US" sz="2000" b="1" dirty="0">
              <a:solidFill>
                <a:schemeClr val="bg1"/>
              </a:solidFill>
              <a:latin typeface="Arial" panose="020B0604020202090204" pitchFamily="34" charset="0"/>
              <a:ea typeface="Arial" panose="020B0604020202090204" pitchFamily="34" charset="0"/>
            </a:endParaRPr>
          </a:p>
        </p:txBody>
      </p:sp>
    </p:spTree>
    <p:custDataLst>
      <p:tags r:id="rId2"/>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5" name="图片 14" descr="未标题-3"/>
          <p:cNvPicPr>
            <a:picLocks noChangeAspect="1"/>
          </p:cNvPicPr>
          <p:nvPr/>
        </p:nvPicPr>
        <p:blipFill>
          <a:blip r:embed="rId1"/>
          <a:stretch>
            <a:fillRect/>
          </a:stretch>
        </p:blipFill>
        <p:spPr>
          <a:xfrm>
            <a:off x="-24000" y="-13500"/>
            <a:ext cx="12240000" cy="6885000"/>
          </a:xfrm>
          <a:prstGeom prst="rect">
            <a:avLst/>
          </a:prstGeom>
        </p:spPr>
      </p:pic>
      <p:sp>
        <p:nvSpPr>
          <p:cNvPr id="7" name="标题 6"/>
          <p:cNvSpPr>
            <a:spLocks noGrp="1"/>
          </p:cNvSpPr>
          <p:nvPr>
            <p:ph type="ctrTitle"/>
            <p:custDataLst>
              <p:tags r:id="rId2"/>
            </p:custDataLst>
          </p:nvPr>
        </p:nvSpPr>
        <p:spPr>
          <a:xfrm>
            <a:off x="23813" y="643890"/>
            <a:ext cx="6458585" cy="972185"/>
          </a:xfrm>
        </p:spPr>
        <p:txBody>
          <a:bodyPr/>
          <a:p>
            <a:r>
              <a:rPr lang="en-US" altLang="zh-CN" sz="4800">
                <a:solidFill>
                  <a:schemeClr val="bg1"/>
                </a:solidFill>
                <a:effectLst>
                  <a:outerShdw blurRad="38100" dist="38100" dir="2700000" algn="tl">
                    <a:srgbClr val="000000">
                      <a:alpha val="43137"/>
                    </a:srgbClr>
                  </a:outerShdw>
                </a:effectLst>
                <a:latin typeface="Arial Black" panose="020B0A04020102020204" charset="0"/>
                <a:cs typeface="Arial Black" panose="020B0A04020102020204" charset="0"/>
              </a:rPr>
              <a:t>Question 1:</a:t>
            </a:r>
            <a:endParaRPr lang="en-US" altLang="zh-CN" sz="4800">
              <a:solidFill>
                <a:schemeClr val="bg1"/>
              </a:solidFill>
              <a:effectLst>
                <a:outerShdw blurRad="38100" dist="38100" dir="2700000" algn="tl">
                  <a:srgbClr val="000000">
                    <a:alpha val="43137"/>
                  </a:srgbClr>
                </a:outerShdw>
              </a:effectLst>
              <a:latin typeface="Arial Black" panose="020B0A04020102020204" charset="0"/>
              <a:cs typeface="Arial Black" panose="020B0A04020102020204" charset="0"/>
            </a:endParaRPr>
          </a:p>
        </p:txBody>
      </p:sp>
      <p:pic>
        <p:nvPicPr>
          <p:cNvPr id="2" name="Picture 1" descr="Screenshot 2025-06-06 at 5.01.38 AM"/>
          <p:cNvPicPr>
            <a:picLocks noChangeAspect="1"/>
          </p:cNvPicPr>
          <p:nvPr/>
        </p:nvPicPr>
        <p:blipFill>
          <a:blip r:embed="rId3"/>
          <a:stretch>
            <a:fillRect/>
          </a:stretch>
        </p:blipFill>
        <p:spPr>
          <a:xfrm>
            <a:off x="1416685" y="1757680"/>
            <a:ext cx="9544050" cy="3876675"/>
          </a:xfrm>
          <a:prstGeom prst="rect">
            <a:avLst/>
          </a:prstGeom>
        </p:spPr>
      </p:pic>
    </p:spTree>
    <p:custDataLst>
      <p:tags r:id="rId4"/>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5" name="图片 14" descr="未标题-3"/>
          <p:cNvPicPr>
            <a:picLocks noChangeAspect="1"/>
          </p:cNvPicPr>
          <p:nvPr/>
        </p:nvPicPr>
        <p:blipFill>
          <a:blip r:embed="rId1"/>
          <a:stretch>
            <a:fillRect/>
          </a:stretch>
        </p:blipFill>
        <p:spPr>
          <a:xfrm>
            <a:off x="-24000" y="-13500"/>
            <a:ext cx="12240000" cy="6885000"/>
          </a:xfrm>
          <a:prstGeom prst="rect">
            <a:avLst/>
          </a:prstGeom>
        </p:spPr>
      </p:pic>
      <p:sp>
        <p:nvSpPr>
          <p:cNvPr id="2" name="文本框 1"/>
          <p:cNvSpPr txBox="1"/>
          <p:nvPr/>
        </p:nvSpPr>
        <p:spPr>
          <a:xfrm>
            <a:off x="137478" y="76835"/>
            <a:ext cx="2962275" cy="1014730"/>
          </a:xfrm>
          <a:prstGeom prst="rect">
            <a:avLst/>
          </a:prstGeom>
          <a:noFill/>
        </p:spPr>
        <p:txBody>
          <a:bodyPr wrap="square" rtlCol="0">
            <a:spAutoFit/>
          </a:bodyPr>
          <a:p>
            <a:pPr algn="ctr"/>
            <a:r>
              <a:rPr lang="en-US" altLang="zh-CN" sz="6000" b="1" dirty="0">
                <a:solidFill>
                  <a:schemeClr val="bg1"/>
                </a:solidFill>
                <a:latin typeface="Arial" panose="020B0604020202090204" pitchFamily="34" charset="0"/>
                <a:ea typeface="Arial" panose="020B0604020202090204" pitchFamily="34" charset="0"/>
              </a:rPr>
              <a:t>Code:</a:t>
            </a:r>
            <a:endParaRPr lang="en-US" altLang="zh-CN" sz="6000" b="1" dirty="0">
              <a:solidFill>
                <a:schemeClr val="bg1"/>
              </a:solidFill>
              <a:latin typeface="Arial" panose="020B0604020202090204" pitchFamily="34" charset="0"/>
              <a:ea typeface="Arial" panose="020B0604020202090204" pitchFamily="34" charset="0"/>
            </a:endParaRPr>
          </a:p>
        </p:txBody>
      </p:sp>
      <p:pic>
        <p:nvPicPr>
          <p:cNvPr id="4" name="Picture 3" descr="Screenshot 2025-06-06 at 5.50.06 AM"/>
          <p:cNvPicPr>
            <a:picLocks noChangeAspect="1"/>
          </p:cNvPicPr>
          <p:nvPr/>
        </p:nvPicPr>
        <p:blipFill>
          <a:blip r:embed="rId2"/>
          <a:srcRect l="18936" t="6654" r="16248"/>
          <a:stretch>
            <a:fillRect/>
          </a:stretch>
        </p:blipFill>
        <p:spPr>
          <a:xfrm>
            <a:off x="137795" y="933450"/>
            <a:ext cx="4364355" cy="5767070"/>
          </a:xfrm>
          <a:prstGeom prst="rect">
            <a:avLst/>
          </a:prstGeom>
        </p:spPr>
      </p:pic>
      <p:pic>
        <p:nvPicPr>
          <p:cNvPr id="7" name="Picture 6" descr="Screenshot 2025-06-06 at 5.50.36 AM"/>
          <p:cNvPicPr>
            <a:picLocks noChangeAspect="1"/>
          </p:cNvPicPr>
          <p:nvPr/>
        </p:nvPicPr>
        <p:blipFill>
          <a:blip r:embed="rId3"/>
          <a:stretch>
            <a:fillRect/>
          </a:stretch>
        </p:blipFill>
        <p:spPr>
          <a:xfrm>
            <a:off x="4780915" y="76835"/>
            <a:ext cx="3529965" cy="3352800"/>
          </a:xfrm>
          <a:prstGeom prst="rect">
            <a:avLst/>
          </a:prstGeom>
        </p:spPr>
      </p:pic>
      <p:pic>
        <p:nvPicPr>
          <p:cNvPr id="9" name="Picture 8" descr="Screenshot 2025-06-06 at 5.51.35 AM"/>
          <p:cNvPicPr>
            <a:picLocks noChangeAspect="1"/>
          </p:cNvPicPr>
          <p:nvPr/>
        </p:nvPicPr>
        <p:blipFill>
          <a:blip r:embed="rId4"/>
          <a:stretch>
            <a:fillRect/>
          </a:stretch>
        </p:blipFill>
        <p:spPr>
          <a:xfrm>
            <a:off x="4780915" y="3545205"/>
            <a:ext cx="4434840" cy="3155315"/>
          </a:xfrm>
          <a:prstGeom prst="rect">
            <a:avLst/>
          </a:prstGeom>
        </p:spPr>
      </p:pic>
      <p:sp>
        <p:nvSpPr>
          <p:cNvPr id="10" name="Text Box 9"/>
          <p:cNvSpPr txBox="1"/>
          <p:nvPr/>
        </p:nvSpPr>
        <p:spPr>
          <a:xfrm>
            <a:off x="8480425" y="255270"/>
            <a:ext cx="3336925" cy="2705735"/>
          </a:xfrm>
          <a:prstGeom prst="rect">
            <a:avLst/>
          </a:prstGeom>
          <a:noFill/>
        </p:spPr>
        <p:txBody>
          <a:bodyPr wrap="square" rtlCol="0" anchor="t">
            <a:noAutofit/>
          </a:bodyPr>
          <a:p>
            <a:r>
              <a:rPr lang="en-US" altLang="en-US"/>
              <a:t>https://github.com/McLight-Note/Web-Programming-UNI/tree/main/Assignments/9-dars</a:t>
            </a:r>
            <a:endParaRPr lang="en-US" altLang="en-US"/>
          </a:p>
          <a:p>
            <a:endParaRPr lang="en-US" altLang="en-US"/>
          </a:p>
          <a:p>
            <a:r>
              <a:rPr lang="en-US"/>
              <a:t>Here is the Github for all the codes, need to take a lot of screenshots. Instead i posted a link here!</a:t>
            </a:r>
            <a:endParaRPr lang="en-US"/>
          </a:p>
        </p:txBody>
      </p:sp>
    </p:spTree>
    <p:custDataLst>
      <p:tags r:id="rId5"/>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图片 14" descr="未标题-3"/>
          <p:cNvPicPr>
            <a:picLocks noChangeAspect="1"/>
          </p:cNvPicPr>
          <p:nvPr/>
        </p:nvPicPr>
        <p:blipFill>
          <a:blip r:embed="rId1"/>
          <a:stretch>
            <a:fillRect/>
          </a:stretch>
        </p:blipFill>
        <p:spPr>
          <a:xfrm>
            <a:off x="-24000" y="-14135"/>
            <a:ext cx="12240000" cy="6885000"/>
          </a:xfrm>
          <a:prstGeom prst="rect">
            <a:avLst/>
          </a:prstGeom>
        </p:spPr>
      </p:pic>
      <p:sp>
        <p:nvSpPr>
          <p:cNvPr id="4" name="矩形 3"/>
          <p:cNvSpPr/>
          <p:nvPr/>
        </p:nvSpPr>
        <p:spPr>
          <a:xfrm>
            <a:off x="264160" y="531495"/>
            <a:ext cx="11663680" cy="6048000"/>
          </a:xfrm>
          <a:prstGeom prst="rect">
            <a:avLst/>
          </a:prstGeom>
          <a:solidFill>
            <a:schemeClr val="bg1"/>
          </a:solidFill>
          <a:ln>
            <a:solidFill>
              <a:srgbClr val="8EAC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圆角矩形 12"/>
          <p:cNvSpPr/>
          <p:nvPr/>
        </p:nvSpPr>
        <p:spPr>
          <a:xfrm>
            <a:off x="3252000" y="236855"/>
            <a:ext cx="5688000" cy="648000"/>
          </a:xfrm>
          <a:prstGeom prst="roundRect">
            <a:avLst/>
          </a:prstGeom>
          <a:gradFill>
            <a:gsLst>
              <a:gs pos="0">
                <a:srgbClr val="4A6C78"/>
              </a:gs>
              <a:gs pos="100000">
                <a:srgbClr val="8EACB7"/>
              </a:gs>
            </a:gsLst>
            <a:lin ang="0" scaled="0"/>
          </a:grad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3588703" y="342265"/>
            <a:ext cx="5014595" cy="491489"/>
          </a:xfrm>
          <a:prstGeom prst="roundRect">
            <a:avLst>
              <a:gd name="adj" fmla="val 0"/>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gradFill>
                  <a:gsLst>
                    <a:gs pos="0">
                      <a:srgbClr val="157CE9"/>
                    </a:gs>
                    <a:gs pos="100000">
                      <a:srgbClr val="73B2F7"/>
                    </a:gs>
                  </a:gsLst>
                  <a:lin ang="0" scaled="0"/>
                </a:gradFill>
              </a14:hiddenFill>
            </a:ext>
          </a:extLst>
        </p:spPr>
        <p:txBody>
          <a:bodyPr wrap="square" rtlCol="0">
            <a:spAutoFit/>
          </a:bodyPr>
          <a:p>
            <a:pPr algn="ctr"/>
            <a:r>
              <a:rPr lang="en-US" altLang="zh-CN" sz="2600" b="1" dirty="0">
                <a:solidFill>
                  <a:schemeClr val="bg1"/>
                </a:solidFill>
                <a:effectLst/>
                <a:latin typeface="Arial" panose="020B0604020202090204" pitchFamily="34" charset="0"/>
                <a:ea typeface="Arial" panose="020B0604020202090204" pitchFamily="34" charset="0"/>
              </a:rPr>
              <a:t>Result</a:t>
            </a:r>
            <a:endParaRPr lang="en-US" altLang="zh-CN" sz="2600" b="1" dirty="0">
              <a:solidFill>
                <a:schemeClr val="bg1"/>
              </a:solidFill>
              <a:effectLst/>
              <a:latin typeface="Arial" panose="020B0604020202090204" pitchFamily="34" charset="0"/>
              <a:ea typeface="Arial" panose="020B0604020202090204" pitchFamily="34" charset="0"/>
            </a:endParaRPr>
          </a:p>
        </p:txBody>
      </p:sp>
      <p:pic>
        <p:nvPicPr>
          <p:cNvPr id="3" name="Picture 2" descr="Screenshot 2025-06-06 at 5.48.14 AM"/>
          <p:cNvPicPr>
            <a:picLocks noChangeAspect="1"/>
          </p:cNvPicPr>
          <p:nvPr/>
        </p:nvPicPr>
        <p:blipFill>
          <a:blip r:embed="rId2"/>
          <a:stretch>
            <a:fillRect/>
          </a:stretch>
        </p:blipFill>
        <p:spPr>
          <a:xfrm>
            <a:off x="2800350" y="1031240"/>
            <a:ext cx="6591300" cy="5048250"/>
          </a:xfrm>
          <a:prstGeom prst="rect">
            <a:avLst/>
          </a:prstGeom>
          <a:ln>
            <a:solidFill>
              <a:schemeClr val="accent1"/>
            </a:solidFill>
          </a:ln>
        </p:spPr>
      </p:pic>
    </p:spTree>
    <p:custDataLst>
      <p:tags r:id="rId3"/>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5" name="图片 14" descr="未标题-3"/>
          <p:cNvPicPr>
            <a:picLocks noChangeAspect="1"/>
          </p:cNvPicPr>
          <p:nvPr/>
        </p:nvPicPr>
        <p:blipFill>
          <a:blip r:embed="rId1"/>
          <a:stretch>
            <a:fillRect/>
          </a:stretch>
        </p:blipFill>
        <p:spPr>
          <a:xfrm>
            <a:off x="-24000" y="-13500"/>
            <a:ext cx="12240000" cy="6885000"/>
          </a:xfrm>
          <a:prstGeom prst="rect">
            <a:avLst/>
          </a:prstGeom>
        </p:spPr>
      </p:pic>
      <p:sp>
        <p:nvSpPr>
          <p:cNvPr id="7" name="标题 6"/>
          <p:cNvSpPr>
            <a:spLocks noGrp="1"/>
          </p:cNvSpPr>
          <p:nvPr>
            <p:ph type="ctrTitle"/>
            <p:custDataLst>
              <p:tags r:id="rId2"/>
            </p:custDataLst>
          </p:nvPr>
        </p:nvSpPr>
        <p:spPr>
          <a:xfrm>
            <a:off x="23813" y="643890"/>
            <a:ext cx="6458585" cy="972185"/>
          </a:xfrm>
        </p:spPr>
        <p:txBody>
          <a:bodyPr/>
          <a:p>
            <a:r>
              <a:rPr lang="en-US" altLang="zh-CN" sz="4800">
                <a:solidFill>
                  <a:schemeClr val="bg1"/>
                </a:solidFill>
                <a:effectLst>
                  <a:outerShdw blurRad="38100" dist="38100" dir="2700000" algn="tl">
                    <a:srgbClr val="000000">
                      <a:alpha val="43137"/>
                    </a:srgbClr>
                  </a:outerShdw>
                </a:effectLst>
                <a:latin typeface="Arial Black" panose="020B0A04020102020204" charset="0"/>
                <a:cs typeface="Arial Black" panose="020B0A04020102020204" charset="0"/>
              </a:rPr>
              <a:t>Question 2:</a:t>
            </a:r>
            <a:endParaRPr lang="en-US" altLang="zh-CN" sz="4800">
              <a:solidFill>
                <a:schemeClr val="bg1"/>
              </a:solidFill>
              <a:effectLst>
                <a:outerShdw blurRad="38100" dist="38100" dir="2700000" algn="tl">
                  <a:srgbClr val="000000">
                    <a:alpha val="43137"/>
                  </a:srgbClr>
                </a:outerShdw>
              </a:effectLst>
              <a:latin typeface="Arial Black" panose="020B0A04020102020204" charset="0"/>
              <a:cs typeface="Arial Black" panose="020B0A04020102020204" charset="0"/>
            </a:endParaRPr>
          </a:p>
        </p:txBody>
      </p:sp>
      <p:pic>
        <p:nvPicPr>
          <p:cNvPr id="3" name="Picture 2" descr="Screenshot 2025-06-06 at 5.55.00 AM"/>
          <p:cNvPicPr>
            <a:picLocks noChangeAspect="1"/>
          </p:cNvPicPr>
          <p:nvPr/>
        </p:nvPicPr>
        <p:blipFill>
          <a:blip r:embed="rId3"/>
          <a:stretch>
            <a:fillRect/>
          </a:stretch>
        </p:blipFill>
        <p:spPr>
          <a:xfrm>
            <a:off x="1647825" y="1774190"/>
            <a:ext cx="8896350" cy="4276725"/>
          </a:xfrm>
          <a:prstGeom prst="rect">
            <a:avLst/>
          </a:prstGeom>
        </p:spPr>
      </p:pic>
    </p:spTree>
    <p:custDataLst>
      <p:tags r:id="rId4"/>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5" name="图片 14" descr="未标题-3"/>
          <p:cNvPicPr>
            <a:picLocks noChangeAspect="1"/>
          </p:cNvPicPr>
          <p:nvPr/>
        </p:nvPicPr>
        <p:blipFill>
          <a:blip r:embed="rId1"/>
          <a:stretch>
            <a:fillRect/>
          </a:stretch>
        </p:blipFill>
        <p:spPr>
          <a:xfrm>
            <a:off x="-24000" y="-13500"/>
            <a:ext cx="12240000" cy="6885000"/>
          </a:xfrm>
          <a:prstGeom prst="rect">
            <a:avLst/>
          </a:prstGeom>
        </p:spPr>
      </p:pic>
      <p:sp>
        <p:nvSpPr>
          <p:cNvPr id="2" name="文本框 1"/>
          <p:cNvSpPr txBox="1"/>
          <p:nvPr/>
        </p:nvSpPr>
        <p:spPr>
          <a:xfrm>
            <a:off x="137478" y="76835"/>
            <a:ext cx="2962275" cy="1014730"/>
          </a:xfrm>
          <a:prstGeom prst="rect">
            <a:avLst/>
          </a:prstGeom>
          <a:noFill/>
        </p:spPr>
        <p:txBody>
          <a:bodyPr wrap="square" rtlCol="0">
            <a:spAutoFit/>
          </a:bodyPr>
          <a:p>
            <a:pPr algn="ctr"/>
            <a:r>
              <a:rPr lang="en-US" altLang="zh-CN" sz="6000" b="1" dirty="0">
                <a:solidFill>
                  <a:schemeClr val="bg1"/>
                </a:solidFill>
                <a:latin typeface="Arial" panose="020B0604020202090204" pitchFamily="34" charset="0"/>
                <a:ea typeface="Arial" panose="020B0604020202090204" pitchFamily="34" charset="0"/>
              </a:rPr>
              <a:t>Code:</a:t>
            </a:r>
            <a:endParaRPr lang="en-US" altLang="zh-CN" sz="6000" b="1" dirty="0">
              <a:solidFill>
                <a:schemeClr val="bg1"/>
              </a:solidFill>
              <a:latin typeface="Arial" panose="020B0604020202090204" pitchFamily="34" charset="0"/>
              <a:ea typeface="Arial" panose="020B0604020202090204" pitchFamily="34" charset="0"/>
            </a:endParaRPr>
          </a:p>
        </p:txBody>
      </p:sp>
      <p:pic>
        <p:nvPicPr>
          <p:cNvPr id="8" name="Picture 7" descr="Screenshot 2025-06-06 at 6.14.51 AM"/>
          <p:cNvPicPr>
            <a:picLocks noChangeAspect="1"/>
          </p:cNvPicPr>
          <p:nvPr/>
        </p:nvPicPr>
        <p:blipFill>
          <a:blip r:embed="rId2"/>
          <a:stretch>
            <a:fillRect/>
          </a:stretch>
        </p:blipFill>
        <p:spPr>
          <a:xfrm>
            <a:off x="2893695" y="399415"/>
            <a:ext cx="4590415" cy="6059170"/>
          </a:xfrm>
          <a:prstGeom prst="rect">
            <a:avLst/>
          </a:prstGeom>
        </p:spPr>
      </p:pic>
      <p:pic>
        <p:nvPicPr>
          <p:cNvPr id="9" name="Picture 8" descr="Screenshot 2025-06-06 at 6.15.15 AM"/>
          <p:cNvPicPr>
            <a:picLocks noChangeAspect="1"/>
          </p:cNvPicPr>
          <p:nvPr/>
        </p:nvPicPr>
        <p:blipFill>
          <a:blip r:embed="rId3"/>
          <a:stretch>
            <a:fillRect/>
          </a:stretch>
        </p:blipFill>
        <p:spPr>
          <a:xfrm>
            <a:off x="7833360" y="399415"/>
            <a:ext cx="4107815" cy="2887980"/>
          </a:xfrm>
          <a:prstGeom prst="rect">
            <a:avLst/>
          </a:prstGeom>
        </p:spPr>
      </p:pic>
      <p:sp>
        <p:nvSpPr>
          <p:cNvPr id="10" name="Text Box 9"/>
          <p:cNvSpPr txBox="1"/>
          <p:nvPr/>
        </p:nvSpPr>
        <p:spPr>
          <a:xfrm>
            <a:off x="7623810" y="3658870"/>
            <a:ext cx="4462145" cy="2068830"/>
          </a:xfrm>
          <a:prstGeom prst="rect">
            <a:avLst/>
          </a:prstGeom>
          <a:noFill/>
        </p:spPr>
        <p:txBody>
          <a:bodyPr wrap="square" rtlCol="0" anchor="t">
            <a:noAutofit/>
          </a:bodyPr>
          <a:p>
            <a:r>
              <a:rPr lang="en-US" altLang="en-US"/>
              <a:t>https://github.com/McLight-Note/Web-Programming-UNI/tree/main/Assignments/9-1_dars</a:t>
            </a:r>
            <a:endParaRPr lang="en-US" altLang="en-US"/>
          </a:p>
          <a:p>
            <a:endParaRPr lang="en-US" altLang="en-US"/>
          </a:p>
          <a:p>
            <a:r>
              <a:rPr lang="en-US">
                <a:sym typeface="+mn-ea"/>
              </a:rPr>
              <a:t>Here is the Github for all the codes, need to take a lot of screenshots. Instead i posted a link here!</a:t>
            </a:r>
            <a:endParaRPr lang="en-US"/>
          </a:p>
          <a:p>
            <a:endParaRPr lang="en-US"/>
          </a:p>
        </p:txBody>
      </p:sp>
    </p:spTree>
    <p:custDataLst>
      <p:tags r:id="rId4"/>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图片 14" descr="未标题-3"/>
          <p:cNvPicPr>
            <a:picLocks noChangeAspect="1"/>
          </p:cNvPicPr>
          <p:nvPr/>
        </p:nvPicPr>
        <p:blipFill>
          <a:blip r:embed="rId1"/>
          <a:stretch>
            <a:fillRect/>
          </a:stretch>
        </p:blipFill>
        <p:spPr>
          <a:xfrm>
            <a:off x="-24000" y="-14135"/>
            <a:ext cx="12240000" cy="6885000"/>
          </a:xfrm>
          <a:prstGeom prst="rect">
            <a:avLst/>
          </a:prstGeom>
        </p:spPr>
      </p:pic>
      <p:sp>
        <p:nvSpPr>
          <p:cNvPr id="4" name="矩形 3"/>
          <p:cNvSpPr/>
          <p:nvPr/>
        </p:nvSpPr>
        <p:spPr>
          <a:xfrm>
            <a:off x="264160" y="531495"/>
            <a:ext cx="11663680" cy="6048000"/>
          </a:xfrm>
          <a:prstGeom prst="rect">
            <a:avLst/>
          </a:prstGeom>
          <a:solidFill>
            <a:schemeClr val="bg1"/>
          </a:solidFill>
          <a:ln>
            <a:solidFill>
              <a:srgbClr val="8EAC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圆角矩形 12"/>
          <p:cNvSpPr/>
          <p:nvPr/>
        </p:nvSpPr>
        <p:spPr>
          <a:xfrm>
            <a:off x="3252000" y="236855"/>
            <a:ext cx="5688000" cy="648000"/>
          </a:xfrm>
          <a:prstGeom prst="roundRect">
            <a:avLst/>
          </a:prstGeom>
          <a:gradFill>
            <a:gsLst>
              <a:gs pos="0">
                <a:srgbClr val="4A6C78"/>
              </a:gs>
              <a:gs pos="100000">
                <a:srgbClr val="8EACB7"/>
              </a:gs>
            </a:gsLst>
            <a:lin ang="0" scaled="0"/>
          </a:grad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3588703" y="342265"/>
            <a:ext cx="5014595" cy="491489"/>
          </a:xfrm>
          <a:prstGeom prst="roundRect">
            <a:avLst>
              <a:gd name="adj" fmla="val 0"/>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gradFill>
                  <a:gsLst>
                    <a:gs pos="0">
                      <a:srgbClr val="157CE9"/>
                    </a:gs>
                    <a:gs pos="100000">
                      <a:srgbClr val="73B2F7"/>
                    </a:gs>
                  </a:gsLst>
                  <a:lin ang="0" scaled="0"/>
                </a:gradFill>
              </a14:hiddenFill>
            </a:ext>
          </a:extLst>
        </p:spPr>
        <p:txBody>
          <a:bodyPr wrap="square" rtlCol="0">
            <a:spAutoFit/>
          </a:bodyPr>
          <a:p>
            <a:pPr algn="ctr"/>
            <a:r>
              <a:rPr lang="en-US" altLang="zh-CN" sz="2600" b="1" dirty="0">
                <a:solidFill>
                  <a:schemeClr val="bg1"/>
                </a:solidFill>
                <a:effectLst/>
                <a:latin typeface="Arial" panose="020B0604020202090204" pitchFamily="34" charset="0"/>
                <a:ea typeface="Arial" panose="020B0604020202090204" pitchFamily="34" charset="0"/>
              </a:rPr>
              <a:t>Result</a:t>
            </a:r>
            <a:endParaRPr lang="en-US" altLang="zh-CN" sz="2600" b="1" dirty="0">
              <a:solidFill>
                <a:schemeClr val="bg1"/>
              </a:solidFill>
              <a:effectLst/>
              <a:latin typeface="Arial" panose="020B0604020202090204" pitchFamily="34" charset="0"/>
              <a:ea typeface="Arial" panose="020B0604020202090204" pitchFamily="34" charset="0"/>
            </a:endParaRPr>
          </a:p>
        </p:txBody>
      </p:sp>
      <p:pic>
        <p:nvPicPr>
          <p:cNvPr id="2" name="Picture 1" descr="Screenshot 2025-06-06 at 6.12.59 AM"/>
          <p:cNvPicPr>
            <a:picLocks noChangeAspect="1"/>
          </p:cNvPicPr>
          <p:nvPr/>
        </p:nvPicPr>
        <p:blipFill>
          <a:blip r:embed="rId2"/>
          <a:stretch>
            <a:fillRect/>
          </a:stretch>
        </p:blipFill>
        <p:spPr>
          <a:xfrm>
            <a:off x="2530475" y="1115060"/>
            <a:ext cx="6667500" cy="5143500"/>
          </a:xfrm>
          <a:prstGeom prst="rect">
            <a:avLst/>
          </a:prstGeom>
          <a:ln>
            <a:solidFill>
              <a:schemeClr val="accent1"/>
            </a:solidFill>
          </a:ln>
        </p:spPr>
      </p:pic>
    </p:spTree>
    <p:custDataLst>
      <p:tags r:id="rId3"/>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5" name="图片 14" descr="未标题-3"/>
          <p:cNvPicPr>
            <a:picLocks noChangeAspect="1"/>
          </p:cNvPicPr>
          <p:nvPr/>
        </p:nvPicPr>
        <p:blipFill>
          <a:blip r:embed="rId1"/>
          <a:stretch>
            <a:fillRect/>
          </a:stretch>
        </p:blipFill>
        <p:spPr>
          <a:xfrm>
            <a:off x="-36065" y="-13500"/>
            <a:ext cx="12240000" cy="6885000"/>
          </a:xfrm>
          <a:prstGeom prst="rect">
            <a:avLst/>
          </a:prstGeom>
        </p:spPr>
      </p:pic>
      <p:sp>
        <p:nvSpPr>
          <p:cNvPr id="7" name="标题 6"/>
          <p:cNvSpPr>
            <a:spLocks noGrp="1"/>
          </p:cNvSpPr>
          <p:nvPr>
            <p:ph type="ctrTitle"/>
            <p:custDataLst>
              <p:tags r:id="rId2"/>
            </p:custDataLst>
          </p:nvPr>
        </p:nvSpPr>
        <p:spPr>
          <a:xfrm>
            <a:off x="23813" y="643890"/>
            <a:ext cx="6458585" cy="972185"/>
          </a:xfrm>
        </p:spPr>
        <p:txBody>
          <a:bodyPr/>
          <a:p>
            <a:r>
              <a:rPr lang="en-US" altLang="zh-CN" sz="4800">
                <a:solidFill>
                  <a:schemeClr val="bg1"/>
                </a:solidFill>
                <a:effectLst>
                  <a:outerShdw blurRad="38100" dist="38100" dir="2700000" algn="tl">
                    <a:srgbClr val="000000">
                      <a:alpha val="43137"/>
                    </a:srgbClr>
                  </a:outerShdw>
                </a:effectLst>
                <a:latin typeface="Arial Black" panose="020B0A04020102020204" charset="0"/>
                <a:cs typeface="Arial Black" panose="020B0A04020102020204" charset="0"/>
              </a:rPr>
              <a:t>Question 3:</a:t>
            </a:r>
            <a:endParaRPr lang="en-US" altLang="zh-CN" sz="4800">
              <a:solidFill>
                <a:schemeClr val="bg1"/>
              </a:solidFill>
              <a:effectLst>
                <a:outerShdw blurRad="38100" dist="38100" dir="2700000" algn="tl">
                  <a:srgbClr val="000000">
                    <a:alpha val="43137"/>
                  </a:srgbClr>
                </a:outerShdw>
              </a:effectLst>
              <a:latin typeface="Arial Black" panose="020B0A04020102020204" charset="0"/>
              <a:cs typeface="Arial Black" panose="020B0A04020102020204" charset="0"/>
            </a:endParaRPr>
          </a:p>
        </p:txBody>
      </p:sp>
      <p:pic>
        <p:nvPicPr>
          <p:cNvPr id="3" name="Picture 2" descr="Screenshot 2025-06-06 at 6.43.28 AM"/>
          <p:cNvPicPr>
            <a:picLocks noChangeAspect="1"/>
          </p:cNvPicPr>
          <p:nvPr/>
        </p:nvPicPr>
        <p:blipFill>
          <a:blip r:embed="rId3"/>
          <a:stretch>
            <a:fillRect/>
          </a:stretch>
        </p:blipFill>
        <p:spPr>
          <a:xfrm>
            <a:off x="2082165" y="1616075"/>
            <a:ext cx="8524875" cy="4343400"/>
          </a:xfrm>
          <a:prstGeom prst="rect">
            <a:avLst/>
          </a:prstGeom>
        </p:spPr>
      </p:pic>
    </p:spTree>
    <p:custDataLst>
      <p:tags r:id="rId4"/>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5" name="图片 14" descr="未标题-3"/>
          <p:cNvPicPr>
            <a:picLocks noChangeAspect="1"/>
          </p:cNvPicPr>
          <p:nvPr/>
        </p:nvPicPr>
        <p:blipFill>
          <a:blip r:embed="rId1"/>
          <a:stretch>
            <a:fillRect/>
          </a:stretch>
        </p:blipFill>
        <p:spPr>
          <a:xfrm>
            <a:off x="-24000" y="-13500"/>
            <a:ext cx="12240000" cy="6885000"/>
          </a:xfrm>
          <a:prstGeom prst="rect">
            <a:avLst/>
          </a:prstGeom>
        </p:spPr>
      </p:pic>
      <p:sp>
        <p:nvSpPr>
          <p:cNvPr id="2" name="文本框 1"/>
          <p:cNvSpPr txBox="1"/>
          <p:nvPr/>
        </p:nvSpPr>
        <p:spPr>
          <a:xfrm>
            <a:off x="137478" y="76835"/>
            <a:ext cx="2962275" cy="1014730"/>
          </a:xfrm>
          <a:prstGeom prst="rect">
            <a:avLst/>
          </a:prstGeom>
          <a:noFill/>
        </p:spPr>
        <p:txBody>
          <a:bodyPr wrap="square" rtlCol="0">
            <a:spAutoFit/>
          </a:bodyPr>
          <a:p>
            <a:pPr algn="ctr"/>
            <a:r>
              <a:rPr lang="en-US" altLang="zh-CN" sz="6000" b="1" dirty="0">
                <a:solidFill>
                  <a:schemeClr val="bg1"/>
                </a:solidFill>
                <a:latin typeface="Arial" panose="020B0604020202090204" pitchFamily="34" charset="0"/>
                <a:ea typeface="Arial" panose="020B0604020202090204" pitchFamily="34" charset="0"/>
              </a:rPr>
              <a:t>Code:</a:t>
            </a:r>
            <a:endParaRPr lang="en-US" altLang="zh-CN" sz="6000" b="1" dirty="0">
              <a:solidFill>
                <a:schemeClr val="bg1"/>
              </a:solidFill>
              <a:latin typeface="Arial" panose="020B0604020202090204" pitchFamily="34" charset="0"/>
              <a:ea typeface="Arial" panose="020B0604020202090204" pitchFamily="34" charset="0"/>
            </a:endParaRPr>
          </a:p>
        </p:txBody>
      </p:sp>
      <p:pic>
        <p:nvPicPr>
          <p:cNvPr id="3" name="Picture 2" descr="Screenshot 2025-06-06 at 6.47.02 AM"/>
          <p:cNvPicPr>
            <a:picLocks noChangeAspect="1"/>
          </p:cNvPicPr>
          <p:nvPr/>
        </p:nvPicPr>
        <p:blipFill>
          <a:blip r:embed="rId2"/>
          <a:stretch>
            <a:fillRect/>
          </a:stretch>
        </p:blipFill>
        <p:spPr>
          <a:xfrm>
            <a:off x="1367790" y="1006475"/>
            <a:ext cx="2997200" cy="5708650"/>
          </a:xfrm>
          <a:prstGeom prst="rect">
            <a:avLst/>
          </a:prstGeom>
        </p:spPr>
      </p:pic>
      <p:pic>
        <p:nvPicPr>
          <p:cNvPr id="4" name="Picture 3" descr="Screenshot 2025-06-06 at 6.47.25 AM"/>
          <p:cNvPicPr>
            <a:picLocks noChangeAspect="1"/>
          </p:cNvPicPr>
          <p:nvPr/>
        </p:nvPicPr>
        <p:blipFill>
          <a:blip r:embed="rId3"/>
          <a:stretch>
            <a:fillRect/>
          </a:stretch>
        </p:blipFill>
        <p:spPr>
          <a:xfrm>
            <a:off x="4745990" y="1226185"/>
            <a:ext cx="3543935" cy="5269230"/>
          </a:xfrm>
          <a:prstGeom prst="rect">
            <a:avLst/>
          </a:prstGeom>
        </p:spPr>
      </p:pic>
      <p:pic>
        <p:nvPicPr>
          <p:cNvPr id="7" name="Picture 6" descr="Screenshot 2025-06-06 at 6.47.56 AM"/>
          <p:cNvPicPr>
            <a:picLocks noChangeAspect="1"/>
          </p:cNvPicPr>
          <p:nvPr/>
        </p:nvPicPr>
        <p:blipFill>
          <a:blip r:embed="rId4"/>
          <a:srcRect r="34956" b="40732"/>
          <a:stretch>
            <a:fillRect/>
          </a:stretch>
        </p:blipFill>
        <p:spPr>
          <a:xfrm>
            <a:off x="8495665" y="2724785"/>
            <a:ext cx="3455670" cy="2864485"/>
          </a:xfrm>
          <a:prstGeom prst="rect">
            <a:avLst/>
          </a:prstGeom>
        </p:spPr>
      </p:pic>
    </p:spTree>
    <p:custDataLst>
      <p:tags r:id="rId5"/>
    </p:custDataLst>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TEMPLATE_THUMBS_INDEX" val="1"/>
  <p:tag name="KSO_WM_TEMPLATE_SUBCATEGORY" val="0"/>
  <p:tag name="KSO_WM_TAG_VERSION" val="1.0"/>
  <p:tag name="KSO_WM_BEAUTIFY_FLAG" val="#wm#"/>
  <p:tag name="KSO_WM_TEMPLATE_CATEGORY" val="custom"/>
  <p:tag name="KSO_WM_TEMPLATE_INDEX" val="20187308"/>
</p:tagLst>
</file>

<file path=ppt/tags/tag62.xml><?xml version="1.0" encoding="utf-8"?>
<p:tagLst xmlns:p="http://schemas.openxmlformats.org/presentationml/2006/main">
  <p:tag name="KSO_WM_UNIT_ISCONTENTSTITLE" val="0"/>
  <p:tag name="KSO_WM_UNIT_PRESET_TEXT" val="在此输入您的封面副标题"/>
  <p:tag name="KSO_WM_UNIT_NOCLEAR" val="0"/>
  <p:tag name="KSO_WM_UNIT_VALUE" val="156"/>
  <p:tag name="KSO_WM_UNIT_HIGHLIGHT" val="0"/>
  <p:tag name="KSO_WM_UNIT_COMPATIBLE" val="0"/>
  <p:tag name="KSO_WM_UNIT_DIAGRAM_ISNUMVISUAL" val="0"/>
  <p:tag name="KSO_WM_UNIT_DIAGRAM_ISREFERUNIT" val="0"/>
  <p:tag name="KSO_WM_UNIT_TYPE" val="b"/>
  <p:tag name="KSO_WM_UNIT_INDEX" val="1"/>
  <p:tag name="KSO_WM_UNIT_ID" val="custom20187308_1*b*1"/>
  <p:tag name="KSO_WM_TEMPLATE_CATEGORY" val="custom"/>
  <p:tag name="KSO_WM_TEMPLATE_INDEX" val="20187308"/>
  <p:tag name="KSO_WM_UNIT_LAYERLEVEL" val="1"/>
  <p:tag name="KSO_WM_TAG_VERSION" val="1.0"/>
  <p:tag name="KSO_WM_BEAUTIFY_FLAG" val="#wm#"/>
</p:tagLst>
</file>

<file path=ppt/tags/tag63.xml><?xml version="1.0" encoding="utf-8"?>
<p:tagLst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64.xml><?xml version="1.0" encoding="utf-8"?>
<p:tagLst xmlns:p="http://schemas.openxmlformats.org/presentationml/2006/main">
  <p:tag name="KSO_WM_UNIT_TEXT_PART_ID" val="1-b"/>
  <p:tag name="KSO_WM_UNIT_TEXT_PART_ID_V2" val="d-1-1"/>
  <p:tag name="ORIWIDTHHEIGHT" val="224.5,75.55"/>
</p:tagLst>
</file>

<file path=ppt/tags/tag65.xml><?xml version="1.0" encoding="utf-8"?>
<p:tagLst xmlns:p="http://schemas.openxmlformats.org/presentationml/2006/main">
  <p:tag name="KSO_WM_UNIT_ISCONTENTSTITLE" val="0"/>
  <p:tag name="KSO_WM_UNIT_PRESET_TEXT" val="在此输入您的封面副标题"/>
  <p:tag name="KSO_WM_UNIT_NOCLEAR" val="0"/>
  <p:tag name="KSO_WM_UNIT_VALUE" val="156"/>
  <p:tag name="KSO_WM_UNIT_HIGHLIGHT" val="0"/>
  <p:tag name="KSO_WM_UNIT_COMPATIBLE" val="0"/>
  <p:tag name="KSO_WM_UNIT_DIAGRAM_ISNUMVISUAL" val="0"/>
  <p:tag name="KSO_WM_UNIT_DIAGRAM_ISREFERUNIT" val="0"/>
  <p:tag name="KSO_WM_UNIT_TYPE" val="b"/>
  <p:tag name="KSO_WM_UNIT_INDEX" val="1"/>
  <p:tag name="KSO_WM_UNIT_ID" val="custom20187308_1*b*1"/>
  <p:tag name="KSO_WM_TEMPLATE_CATEGORY" val="custom"/>
  <p:tag name="KSO_WM_TEMPLATE_INDEX" val="20187308"/>
  <p:tag name="KSO_WM_UNIT_LAYERLEVEL" val="1"/>
  <p:tag name="KSO_WM_TAG_VERSION" val="1.0"/>
  <p:tag name="KSO_WM_BEAUTIFY_FLAG" val="#wm#"/>
</p:tagLst>
</file>

<file path=ppt/tags/tag66.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67.xml><?xml version="1.0" encoding="utf-8"?>
<p:tagLst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68.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69.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187308"/>
</p:tagLst>
</file>

<file path=ppt/tags/tag71.xml><?xml version="1.0" encoding="utf-8"?>
<p:tagLst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72.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73.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74.xml><?xml version="1.0" encoding="utf-8"?>
<p:tagLst xmlns:p="http://schemas.openxmlformats.org/presentationml/2006/main">
  <p:tag name="KSO_WM_BEAUTIFY_FLAG" val="#wm#"/>
  <p:tag name="KSO_WM_TEMPLATE_CATEGORY" val="custom"/>
  <p:tag name="KSO_WM_TEMPLATE_INDEX" val="20187308"/>
</p:tagLst>
</file>

<file path=ppt/tags/tag75.xml><?xml version="1.0" encoding="utf-8"?>
<p:tagLst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76.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77.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78.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79.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81.xml><?xml version="1.0" encoding="utf-8"?>
<p:tagLst xmlns:p="http://schemas.openxmlformats.org/presentationml/2006/main">
  <p:tag name="KSO_WM_BEAUTIFY_FLAG" val="#wm#"/>
  <p:tag name="KSO_WM_TEMPLATE_CATEGORY" val="custom"/>
  <p:tag name="KSO_WM_TEMPLATE_INDEX" val="20187308"/>
</p:tagLst>
</file>

<file path=ppt/tags/tag82.xml><?xml version="1.0" encoding="utf-8"?>
<p:tagLst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83.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84.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85.xml><?xml version="1.0" encoding="utf-8"?>
<p:tagLst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86.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87.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1486</Words>
  <Application>WPS Presentation</Application>
  <PresentationFormat>宽屏</PresentationFormat>
  <Paragraphs>55</Paragraphs>
  <Slides>17</Slides>
  <Notes>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17</vt:i4>
      </vt:variant>
    </vt:vector>
  </HeadingPairs>
  <TitlesOfParts>
    <vt:vector size="30" baseType="lpstr">
      <vt:lpstr>Arial</vt:lpstr>
      <vt:lpstr>SimSun</vt:lpstr>
      <vt:lpstr>Wingdings</vt:lpstr>
      <vt:lpstr>Microsoft YaHei</vt:lpstr>
      <vt:lpstr>Arial Black</vt:lpstr>
      <vt:lpstr>Open Sans</vt:lpstr>
      <vt:lpstr>苹方-简</vt:lpstr>
      <vt:lpstr>Microsoft YaHei</vt:lpstr>
      <vt:lpstr>汉仪旗黑</vt:lpstr>
      <vt:lpstr>Arial Unicode MS</vt:lpstr>
      <vt:lpstr>SimSun</vt:lpstr>
      <vt:lpstr>宋体-简</vt:lpstr>
      <vt:lpstr>Office Theme</vt:lpstr>
      <vt:lpstr>Assignment-5</vt:lpstr>
      <vt:lpstr>Question 1:</vt:lpstr>
      <vt:lpstr>PowerPoint 演示文稿</vt:lpstr>
      <vt:lpstr>PowerPoint 演示文稿</vt:lpstr>
      <vt:lpstr>Question 2:</vt:lpstr>
      <vt:lpstr>PowerPoint 演示文稿</vt:lpstr>
      <vt:lpstr>PowerPoint 演示文稿</vt:lpstr>
      <vt:lpstr>Question 3:</vt:lpstr>
      <vt:lpstr>PowerPoint 演示文稿</vt:lpstr>
      <vt:lpstr>PowerPoint 演示文稿</vt:lpstr>
      <vt:lpstr>PowerPoint 演示文稿</vt:lpstr>
      <vt:lpstr>PowerPoint 演示文稿</vt:lpstr>
      <vt:lpstr>PowerPoint 演示文稿</vt:lpstr>
      <vt:lpstr>Question 4:</vt:lpstr>
      <vt:lpstr>PowerPoint 演示文稿</vt:lpstr>
      <vt:lpstr>Question 5:</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Aaron</dc:creator>
  <cp:lastModifiedBy>Muhammadsodiq Shukurillayev</cp:lastModifiedBy>
  <cp:revision>50</cp:revision>
  <dcterms:created xsi:type="dcterms:W3CDTF">2025-06-05T21:56:25Z</dcterms:created>
  <dcterms:modified xsi:type="dcterms:W3CDTF">2025-06-05T21:56:25Z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1033-6.14.0.8718</vt:lpwstr>
  </property>
  <property fmtid="{D5CDD505-2E9C-101B-9397-08002B2CF9AE}" pid="3" name="ICV">
    <vt:lpwstr>4F6A66BBAE0FE31557F74168F82B588F_43</vt:lpwstr>
  </property>
</Properties>
</file>